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7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54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11338C-828A-47C9-9AC9-BD8305B9FDD7}" type="doc">
      <dgm:prSet loTypeId="urn:microsoft.com/office/officeart/2005/8/layout/orgChart1" loCatId="hierarchy" qsTypeId="urn:microsoft.com/office/officeart/2005/8/quickstyle/simple1" qsCatId="simple" csTypeId="urn:microsoft.com/office/officeart/2005/8/colors/accent2_4" csCatId="accent2" phldr="1"/>
      <dgm:spPr/>
      <dgm:t>
        <a:bodyPr/>
        <a:lstStyle/>
        <a:p>
          <a:endParaRPr lang="es-ES"/>
        </a:p>
      </dgm:t>
    </dgm:pt>
    <dgm:pt modelId="{EB8AB2CE-61EF-488D-A4E4-2BCC8179C117}">
      <dgm:prSet phldrT="[Texto]"/>
      <dgm:spPr/>
      <dgm:t>
        <a:bodyPr/>
        <a:lstStyle/>
        <a:p>
          <a:r>
            <a:rPr lang="es-ES" dirty="0"/>
            <a:t>Gerente general.  1</a:t>
          </a:r>
        </a:p>
      </dgm:t>
    </dgm:pt>
    <dgm:pt modelId="{906754E6-62B8-4C3B-8DB2-2EC29ACAA48A}" type="parTrans" cxnId="{34779620-801B-40E7-82FC-E32581D7D05A}">
      <dgm:prSet/>
      <dgm:spPr/>
      <dgm:t>
        <a:bodyPr/>
        <a:lstStyle/>
        <a:p>
          <a:endParaRPr lang="es-ES"/>
        </a:p>
      </dgm:t>
    </dgm:pt>
    <dgm:pt modelId="{E465934A-2ED0-4FF3-8EF3-76A8BA8A7F21}" type="sibTrans" cxnId="{34779620-801B-40E7-82FC-E32581D7D05A}">
      <dgm:prSet/>
      <dgm:spPr/>
      <dgm:t>
        <a:bodyPr/>
        <a:lstStyle/>
        <a:p>
          <a:endParaRPr lang="es-ES"/>
        </a:p>
      </dgm:t>
    </dgm:pt>
    <dgm:pt modelId="{30D40E4B-271F-4B16-AE04-CC70346829C1}">
      <dgm:prSet phldrT="[Texto]"/>
      <dgm:spPr/>
      <dgm:t>
        <a:bodyPr/>
        <a:lstStyle/>
        <a:p>
          <a:r>
            <a:rPr lang="es-ES"/>
            <a:t>Gerente de produccion. 7</a:t>
          </a:r>
        </a:p>
      </dgm:t>
    </dgm:pt>
    <dgm:pt modelId="{A05E860E-C7B8-431E-827E-EAEEEC529C8A}" type="parTrans" cxnId="{4E1633A4-3EA5-4001-AD8A-246636AB47CD}">
      <dgm:prSet/>
      <dgm:spPr/>
      <dgm:t>
        <a:bodyPr/>
        <a:lstStyle/>
        <a:p>
          <a:endParaRPr lang="es-ES"/>
        </a:p>
      </dgm:t>
    </dgm:pt>
    <dgm:pt modelId="{709EF0FF-2FBC-4923-BC23-41C73D2C83CA}" type="sibTrans" cxnId="{4E1633A4-3EA5-4001-AD8A-246636AB47CD}">
      <dgm:prSet/>
      <dgm:spPr/>
      <dgm:t>
        <a:bodyPr/>
        <a:lstStyle/>
        <a:p>
          <a:endParaRPr lang="es-ES"/>
        </a:p>
      </dgm:t>
    </dgm:pt>
    <dgm:pt modelId="{B3D4B6B5-BCF5-4EC0-B3C0-FE322F7AC5DC}">
      <dgm:prSet phldrT="[Texto]"/>
      <dgm:spPr/>
      <dgm:t>
        <a:bodyPr/>
        <a:lstStyle/>
        <a:p>
          <a:r>
            <a:rPr lang="es-ES"/>
            <a:t>Gerente de Capital Humano. 3</a:t>
          </a:r>
        </a:p>
      </dgm:t>
    </dgm:pt>
    <dgm:pt modelId="{64814FE0-2330-4E95-88D1-16C39B28FF69}" type="parTrans" cxnId="{4192C7CE-3E46-464C-A0F0-DD579B07883A}">
      <dgm:prSet/>
      <dgm:spPr/>
      <dgm:t>
        <a:bodyPr/>
        <a:lstStyle/>
        <a:p>
          <a:endParaRPr lang="es-ES"/>
        </a:p>
      </dgm:t>
    </dgm:pt>
    <dgm:pt modelId="{CA8110BF-0C4D-4818-BA94-15CBE5F18D32}" type="sibTrans" cxnId="{4192C7CE-3E46-464C-A0F0-DD579B07883A}">
      <dgm:prSet/>
      <dgm:spPr/>
      <dgm:t>
        <a:bodyPr/>
        <a:lstStyle/>
        <a:p>
          <a:endParaRPr lang="es-ES"/>
        </a:p>
      </dgm:t>
    </dgm:pt>
    <dgm:pt modelId="{05FA8270-BFB4-41A2-9741-F21362660B1E}">
      <dgm:prSet phldrT="[Texto]"/>
      <dgm:spPr/>
      <dgm:t>
        <a:bodyPr/>
        <a:lstStyle/>
        <a:p>
          <a:r>
            <a:rPr lang="es-ES"/>
            <a:t>Gerente de Finanzas.  4 </a:t>
          </a:r>
        </a:p>
      </dgm:t>
    </dgm:pt>
    <dgm:pt modelId="{3AFCB147-2C85-43FB-B626-1B93ED625E31}" type="parTrans" cxnId="{BD5A75B7-2D73-4F26-9704-0124DF5A8F29}">
      <dgm:prSet/>
      <dgm:spPr/>
      <dgm:t>
        <a:bodyPr/>
        <a:lstStyle/>
        <a:p>
          <a:endParaRPr lang="es-ES"/>
        </a:p>
      </dgm:t>
    </dgm:pt>
    <dgm:pt modelId="{6A07EBCC-29FD-4172-80D3-3032D371F80B}" type="sibTrans" cxnId="{BD5A75B7-2D73-4F26-9704-0124DF5A8F29}">
      <dgm:prSet/>
      <dgm:spPr/>
      <dgm:t>
        <a:bodyPr/>
        <a:lstStyle/>
        <a:p>
          <a:endParaRPr lang="es-ES"/>
        </a:p>
      </dgm:t>
    </dgm:pt>
    <dgm:pt modelId="{24DF73F2-71EA-42E2-AD08-A4944503D815}">
      <dgm:prSet/>
      <dgm:spPr/>
      <dgm:t>
        <a:bodyPr/>
        <a:lstStyle/>
        <a:p>
          <a:r>
            <a:rPr lang="es-ES"/>
            <a:t>Gerente de Marketing. 5</a:t>
          </a:r>
        </a:p>
      </dgm:t>
    </dgm:pt>
    <dgm:pt modelId="{F61D2A8C-36D4-490E-980D-68DCE7041E44}" type="parTrans" cxnId="{B4BC836A-09F3-4D05-81B9-7AA342416E0E}">
      <dgm:prSet/>
      <dgm:spPr/>
      <dgm:t>
        <a:bodyPr/>
        <a:lstStyle/>
        <a:p>
          <a:endParaRPr lang="es-ES"/>
        </a:p>
      </dgm:t>
    </dgm:pt>
    <dgm:pt modelId="{1BAFA2F0-059F-43A7-84E5-F31F95724455}" type="sibTrans" cxnId="{B4BC836A-09F3-4D05-81B9-7AA342416E0E}">
      <dgm:prSet/>
      <dgm:spPr/>
      <dgm:t>
        <a:bodyPr/>
        <a:lstStyle/>
        <a:p>
          <a:endParaRPr lang="es-ES"/>
        </a:p>
      </dgm:t>
    </dgm:pt>
    <dgm:pt modelId="{90FFB745-F264-47F7-A6D7-734F5223367A}">
      <dgm:prSet/>
      <dgm:spPr/>
      <dgm:t>
        <a:bodyPr/>
        <a:lstStyle/>
        <a:p>
          <a:r>
            <a:rPr lang="es-ES"/>
            <a:t>Abogado.           1</a:t>
          </a:r>
        </a:p>
        <a:p>
          <a:r>
            <a:rPr lang="es-ES"/>
            <a:t>Intendencia.      1</a:t>
          </a:r>
        </a:p>
      </dgm:t>
    </dgm:pt>
    <dgm:pt modelId="{770E5323-B6CD-4E87-984D-43E187F0F012}" type="parTrans" cxnId="{7D3DAC9C-78DF-4D18-B860-FCB0CFE10055}">
      <dgm:prSet/>
      <dgm:spPr/>
      <dgm:t>
        <a:bodyPr/>
        <a:lstStyle/>
        <a:p>
          <a:endParaRPr lang="es-ES"/>
        </a:p>
      </dgm:t>
    </dgm:pt>
    <dgm:pt modelId="{C6E25905-1053-4FF6-A985-0A66EF8193E7}" type="sibTrans" cxnId="{7D3DAC9C-78DF-4D18-B860-FCB0CFE10055}">
      <dgm:prSet/>
      <dgm:spPr/>
      <dgm:t>
        <a:bodyPr/>
        <a:lstStyle/>
        <a:p>
          <a:endParaRPr lang="es-ES"/>
        </a:p>
      </dgm:t>
    </dgm:pt>
    <dgm:pt modelId="{49A107F7-A10F-4A9F-A663-EB11A4665BE1}">
      <dgm:prSet/>
      <dgm:spPr/>
      <dgm:t>
        <a:bodyPr/>
        <a:lstStyle/>
        <a:p>
          <a:r>
            <a:rPr lang="es-ES"/>
            <a:t>Diseño y Publicidad.     1</a:t>
          </a:r>
        </a:p>
        <a:p>
          <a:r>
            <a:rPr lang="es-ES"/>
            <a:t>Logistica.                       1  </a:t>
          </a:r>
        </a:p>
        <a:p>
          <a:r>
            <a:rPr lang="es-ES"/>
            <a:t>Ventas.                          1</a:t>
          </a:r>
        </a:p>
        <a:p>
          <a:r>
            <a:rPr lang="es-ES"/>
            <a:t>Auxiliar de Ventas.       1</a:t>
          </a:r>
        </a:p>
      </dgm:t>
    </dgm:pt>
    <dgm:pt modelId="{A483A47E-468F-4D81-97BE-4810D5CC1A13}" type="parTrans" cxnId="{BA606067-8296-4C57-9C7D-228D292342A6}">
      <dgm:prSet/>
      <dgm:spPr/>
      <dgm:t>
        <a:bodyPr/>
        <a:lstStyle/>
        <a:p>
          <a:endParaRPr lang="es-ES"/>
        </a:p>
      </dgm:t>
    </dgm:pt>
    <dgm:pt modelId="{CDAD24D8-B9C3-420E-9E6D-B5DF20465851}" type="sibTrans" cxnId="{BA606067-8296-4C57-9C7D-228D292342A6}">
      <dgm:prSet/>
      <dgm:spPr/>
      <dgm:t>
        <a:bodyPr/>
        <a:lstStyle/>
        <a:p>
          <a:endParaRPr lang="es-ES"/>
        </a:p>
      </dgm:t>
    </dgm:pt>
    <dgm:pt modelId="{7B2ED83F-8E10-4EE8-926F-81A4EBA70A5E}">
      <dgm:prSet/>
      <dgm:spPr/>
      <dgm:t>
        <a:bodyPr/>
        <a:lstStyle/>
        <a:p>
          <a:r>
            <a:rPr lang="es-ES"/>
            <a:t>Tesoreria.             1</a:t>
          </a:r>
        </a:p>
        <a:p>
          <a:r>
            <a:rPr lang="es-ES"/>
            <a:t>Presupuesto.       1</a:t>
          </a:r>
        </a:p>
        <a:p>
          <a:r>
            <a:rPr lang="es-ES"/>
            <a:t>Contabilidad.       1</a:t>
          </a:r>
        </a:p>
      </dgm:t>
    </dgm:pt>
    <dgm:pt modelId="{05B1F022-22AB-4B17-87D3-6928B84B5AF2}" type="parTrans" cxnId="{0B0D0FCD-21F6-4286-82A6-6B35516E939D}">
      <dgm:prSet/>
      <dgm:spPr/>
      <dgm:t>
        <a:bodyPr/>
        <a:lstStyle/>
        <a:p>
          <a:endParaRPr lang="es-ES"/>
        </a:p>
      </dgm:t>
    </dgm:pt>
    <dgm:pt modelId="{AB9435A9-96AF-43FC-ADD3-7637C96F29EC}" type="sibTrans" cxnId="{0B0D0FCD-21F6-4286-82A6-6B35516E939D}">
      <dgm:prSet/>
      <dgm:spPr/>
      <dgm:t>
        <a:bodyPr/>
        <a:lstStyle/>
        <a:p>
          <a:endParaRPr lang="es-ES"/>
        </a:p>
      </dgm:t>
    </dgm:pt>
    <dgm:pt modelId="{29DB98DD-6FFE-4971-A005-26A551E28DC6}">
      <dgm:prSet/>
      <dgm:spPr/>
      <dgm:t>
        <a:bodyPr/>
        <a:lstStyle/>
        <a:p>
          <a:r>
            <a:rPr lang="es-ES"/>
            <a:t>Control de calidad. 1</a:t>
          </a:r>
        </a:p>
        <a:p>
          <a:r>
            <a:rPr lang="es-ES"/>
            <a:t>Mantenimiento.      1</a:t>
          </a:r>
        </a:p>
        <a:p>
          <a:r>
            <a:rPr lang="es-ES"/>
            <a:t>Operarios.                4</a:t>
          </a:r>
        </a:p>
      </dgm:t>
    </dgm:pt>
    <dgm:pt modelId="{1870DB33-E67F-4112-9436-7F3C9B49C405}" type="sibTrans" cxnId="{A2715591-155E-47F8-8937-B3A0ED4607C3}">
      <dgm:prSet/>
      <dgm:spPr/>
      <dgm:t>
        <a:bodyPr/>
        <a:lstStyle/>
        <a:p>
          <a:endParaRPr lang="es-ES"/>
        </a:p>
      </dgm:t>
    </dgm:pt>
    <dgm:pt modelId="{CD3BE728-DAB2-45D2-AC5E-DD2F6803DF26}" type="parTrans" cxnId="{A2715591-155E-47F8-8937-B3A0ED4607C3}">
      <dgm:prSet/>
      <dgm:spPr/>
      <dgm:t>
        <a:bodyPr/>
        <a:lstStyle/>
        <a:p>
          <a:endParaRPr lang="es-ES"/>
        </a:p>
      </dgm:t>
    </dgm:pt>
    <dgm:pt modelId="{927D74A8-1969-436E-A1E3-79FDA64521FB}" type="pres">
      <dgm:prSet presAssocID="{8D11338C-828A-47C9-9AC9-BD8305B9FDD7}" presName="hierChild1" presStyleCnt="0">
        <dgm:presLayoutVars>
          <dgm:orgChart val="1"/>
          <dgm:chPref val="1"/>
          <dgm:dir/>
          <dgm:animOne val="branch"/>
          <dgm:animLvl val="lvl"/>
          <dgm:resizeHandles/>
        </dgm:presLayoutVars>
      </dgm:prSet>
      <dgm:spPr/>
      <dgm:t>
        <a:bodyPr/>
        <a:lstStyle/>
        <a:p>
          <a:endParaRPr lang="es-ES"/>
        </a:p>
      </dgm:t>
    </dgm:pt>
    <dgm:pt modelId="{2C4370AB-AF86-4ED5-9CE2-0BEE4338B4CD}" type="pres">
      <dgm:prSet presAssocID="{EB8AB2CE-61EF-488D-A4E4-2BCC8179C117}" presName="hierRoot1" presStyleCnt="0">
        <dgm:presLayoutVars>
          <dgm:hierBranch val="init"/>
        </dgm:presLayoutVars>
      </dgm:prSet>
      <dgm:spPr/>
      <dgm:t>
        <a:bodyPr/>
        <a:lstStyle/>
        <a:p>
          <a:endParaRPr lang="es-ES"/>
        </a:p>
      </dgm:t>
    </dgm:pt>
    <dgm:pt modelId="{7E7AA28B-1DC9-4B8A-B094-81E441562948}" type="pres">
      <dgm:prSet presAssocID="{EB8AB2CE-61EF-488D-A4E4-2BCC8179C117}" presName="rootComposite1" presStyleCnt="0"/>
      <dgm:spPr/>
      <dgm:t>
        <a:bodyPr/>
        <a:lstStyle/>
        <a:p>
          <a:endParaRPr lang="es-ES"/>
        </a:p>
      </dgm:t>
    </dgm:pt>
    <dgm:pt modelId="{DF3E11E2-9EBD-473D-ADFC-1C21E79FF23A}" type="pres">
      <dgm:prSet presAssocID="{EB8AB2CE-61EF-488D-A4E4-2BCC8179C117}" presName="rootText1" presStyleLbl="node0" presStyleIdx="0" presStyleCnt="1">
        <dgm:presLayoutVars>
          <dgm:chPref val="3"/>
        </dgm:presLayoutVars>
      </dgm:prSet>
      <dgm:spPr/>
      <dgm:t>
        <a:bodyPr/>
        <a:lstStyle/>
        <a:p>
          <a:endParaRPr lang="es-ES"/>
        </a:p>
      </dgm:t>
    </dgm:pt>
    <dgm:pt modelId="{86AFF344-F624-41F6-8F4A-02FC5DCF98E6}" type="pres">
      <dgm:prSet presAssocID="{EB8AB2CE-61EF-488D-A4E4-2BCC8179C117}" presName="rootConnector1" presStyleLbl="node1" presStyleIdx="0" presStyleCnt="0"/>
      <dgm:spPr/>
      <dgm:t>
        <a:bodyPr/>
        <a:lstStyle/>
        <a:p>
          <a:endParaRPr lang="es-ES"/>
        </a:p>
      </dgm:t>
    </dgm:pt>
    <dgm:pt modelId="{C543C85F-976E-4AD8-96AB-10ABADA7A611}" type="pres">
      <dgm:prSet presAssocID="{EB8AB2CE-61EF-488D-A4E4-2BCC8179C117}" presName="hierChild2" presStyleCnt="0"/>
      <dgm:spPr/>
      <dgm:t>
        <a:bodyPr/>
        <a:lstStyle/>
        <a:p>
          <a:endParaRPr lang="es-ES"/>
        </a:p>
      </dgm:t>
    </dgm:pt>
    <dgm:pt modelId="{438925E2-EBAF-441B-9853-2C47120AA859}" type="pres">
      <dgm:prSet presAssocID="{A05E860E-C7B8-431E-827E-EAEEEC529C8A}" presName="Name37" presStyleLbl="parChTrans1D2" presStyleIdx="0" presStyleCnt="4"/>
      <dgm:spPr/>
      <dgm:t>
        <a:bodyPr/>
        <a:lstStyle/>
        <a:p>
          <a:endParaRPr lang="es-ES"/>
        </a:p>
      </dgm:t>
    </dgm:pt>
    <dgm:pt modelId="{CD9FA6C0-F4C7-4089-AF28-DE2D4D766F41}" type="pres">
      <dgm:prSet presAssocID="{30D40E4B-271F-4B16-AE04-CC70346829C1}" presName="hierRoot2" presStyleCnt="0">
        <dgm:presLayoutVars>
          <dgm:hierBranch val="init"/>
        </dgm:presLayoutVars>
      </dgm:prSet>
      <dgm:spPr/>
      <dgm:t>
        <a:bodyPr/>
        <a:lstStyle/>
        <a:p>
          <a:endParaRPr lang="es-ES"/>
        </a:p>
      </dgm:t>
    </dgm:pt>
    <dgm:pt modelId="{394B6317-DBDD-4230-BB16-84F0E907A0B7}" type="pres">
      <dgm:prSet presAssocID="{30D40E4B-271F-4B16-AE04-CC70346829C1}" presName="rootComposite" presStyleCnt="0"/>
      <dgm:spPr/>
      <dgm:t>
        <a:bodyPr/>
        <a:lstStyle/>
        <a:p>
          <a:endParaRPr lang="es-ES"/>
        </a:p>
      </dgm:t>
    </dgm:pt>
    <dgm:pt modelId="{460C4170-F71D-4D42-AEA2-743AF9FBFCE6}" type="pres">
      <dgm:prSet presAssocID="{30D40E4B-271F-4B16-AE04-CC70346829C1}" presName="rootText" presStyleLbl="node2" presStyleIdx="0" presStyleCnt="4">
        <dgm:presLayoutVars>
          <dgm:chPref val="3"/>
        </dgm:presLayoutVars>
      </dgm:prSet>
      <dgm:spPr/>
      <dgm:t>
        <a:bodyPr/>
        <a:lstStyle/>
        <a:p>
          <a:endParaRPr lang="es-ES"/>
        </a:p>
      </dgm:t>
    </dgm:pt>
    <dgm:pt modelId="{2F4CA909-3A17-431C-A968-A0D54AC8E7EE}" type="pres">
      <dgm:prSet presAssocID="{30D40E4B-271F-4B16-AE04-CC70346829C1}" presName="rootConnector" presStyleLbl="node2" presStyleIdx="0" presStyleCnt="4"/>
      <dgm:spPr/>
      <dgm:t>
        <a:bodyPr/>
        <a:lstStyle/>
        <a:p>
          <a:endParaRPr lang="es-ES"/>
        </a:p>
      </dgm:t>
    </dgm:pt>
    <dgm:pt modelId="{3530E25B-5DF1-4BAE-9410-504B583A1A7C}" type="pres">
      <dgm:prSet presAssocID="{30D40E4B-271F-4B16-AE04-CC70346829C1}" presName="hierChild4" presStyleCnt="0"/>
      <dgm:spPr/>
      <dgm:t>
        <a:bodyPr/>
        <a:lstStyle/>
        <a:p>
          <a:endParaRPr lang="es-ES"/>
        </a:p>
      </dgm:t>
    </dgm:pt>
    <dgm:pt modelId="{A123B977-C6D5-4B88-BAB3-4570AA6A46A0}" type="pres">
      <dgm:prSet presAssocID="{CD3BE728-DAB2-45D2-AC5E-DD2F6803DF26}" presName="Name37" presStyleLbl="parChTrans1D3" presStyleIdx="0" presStyleCnt="4"/>
      <dgm:spPr/>
      <dgm:t>
        <a:bodyPr/>
        <a:lstStyle/>
        <a:p>
          <a:endParaRPr lang="es-ES"/>
        </a:p>
      </dgm:t>
    </dgm:pt>
    <dgm:pt modelId="{F0BA4C7A-FEF1-4884-BC7F-8E4347B6DFA4}" type="pres">
      <dgm:prSet presAssocID="{29DB98DD-6FFE-4971-A005-26A551E28DC6}" presName="hierRoot2" presStyleCnt="0">
        <dgm:presLayoutVars>
          <dgm:hierBranch val="init"/>
        </dgm:presLayoutVars>
      </dgm:prSet>
      <dgm:spPr/>
      <dgm:t>
        <a:bodyPr/>
        <a:lstStyle/>
        <a:p>
          <a:endParaRPr lang="es-ES"/>
        </a:p>
      </dgm:t>
    </dgm:pt>
    <dgm:pt modelId="{4327BABF-4E5B-4CCF-B3D2-8B453E9A8041}" type="pres">
      <dgm:prSet presAssocID="{29DB98DD-6FFE-4971-A005-26A551E28DC6}" presName="rootComposite" presStyleCnt="0"/>
      <dgm:spPr/>
      <dgm:t>
        <a:bodyPr/>
        <a:lstStyle/>
        <a:p>
          <a:endParaRPr lang="es-ES"/>
        </a:p>
      </dgm:t>
    </dgm:pt>
    <dgm:pt modelId="{26B121DE-44F6-4A97-8C8E-9D2777991E57}" type="pres">
      <dgm:prSet presAssocID="{29DB98DD-6FFE-4971-A005-26A551E28DC6}" presName="rootText" presStyleLbl="node3" presStyleIdx="0" presStyleCnt="4">
        <dgm:presLayoutVars>
          <dgm:chPref val="3"/>
        </dgm:presLayoutVars>
      </dgm:prSet>
      <dgm:spPr/>
      <dgm:t>
        <a:bodyPr/>
        <a:lstStyle/>
        <a:p>
          <a:endParaRPr lang="es-ES"/>
        </a:p>
      </dgm:t>
    </dgm:pt>
    <dgm:pt modelId="{0502B80B-DB64-4CD8-A19C-84B9FD9634C4}" type="pres">
      <dgm:prSet presAssocID="{29DB98DD-6FFE-4971-A005-26A551E28DC6}" presName="rootConnector" presStyleLbl="node3" presStyleIdx="0" presStyleCnt="4"/>
      <dgm:spPr/>
      <dgm:t>
        <a:bodyPr/>
        <a:lstStyle/>
        <a:p>
          <a:endParaRPr lang="es-ES"/>
        </a:p>
      </dgm:t>
    </dgm:pt>
    <dgm:pt modelId="{E668DCA8-AD5D-496B-8B7B-08AE8352C223}" type="pres">
      <dgm:prSet presAssocID="{29DB98DD-6FFE-4971-A005-26A551E28DC6}" presName="hierChild4" presStyleCnt="0"/>
      <dgm:spPr/>
      <dgm:t>
        <a:bodyPr/>
        <a:lstStyle/>
        <a:p>
          <a:endParaRPr lang="es-ES"/>
        </a:p>
      </dgm:t>
    </dgm:pt>
    <dgm:pt modelId="{1C5AD5A2-40D1-4804-95F8-F0139A01F455}" type="pres">
      <dgm:prSet presAssocID="{29DB98DD-6FFE-4971-A005-26A551E28DC6}" presName="hierChild5" presStyleCnt="0"/>
      <dgm:spPr/>
      <dgm:t>
        <a:bodyPr/>
        <a:lstStyle/>
        <a:p>
          <a:endParaRPr lang="es-ES"/>
        </a:p>
      </dgm:t>
    </dgm:pt>
    <dgm:pt modelId="{678C61C7-22D9-412D-BCF6-6E95C04EE1D1}" type="pres">
      <dgm:prSet presAssocID="{30D40E4B-271F-4B16-AE04-CC70346829C1}" presName="hierChild5" presStyleCnt="0"/>
      <dgm:spPr/>
      <dgm:t>
        <a:bodyPr/>
        <a:lstStyle/>
        <a:p>
          <a:endParaRPr lang="es-ES"/>
        </a:p>
      </dgm:t>
    </dgm:pt>
    <dgm:pt modelId="{D44DC9B9-3048-443F-8041-48C35DF32EBB}" type="pres">
      <dgm:prSet presAssocID="{64814FE0-2330-4E95-88D1-16C39B28FF69}" presName="Name37" presStyleLbl="parChTrans1D2" presStyleIdx="1" presStyleCnt="4"/>
      <dgm:spPr/>
      <dgm:t>
        <a:bodyPr/>
        <a:lstStyle/>
        <a:p>
          <a:endParaRPr lang="es-ES"/>
        </a:p>
      </dgm:t>
    </dgm:pt>
    <dgm:pt modelId="{115175D0-4D11-408F-A7B1-E7C791BD15B3}" type="pres">
      <dgm:prSet presAssocID="{B3D4B6B5-BCF5-4EC0-B3C0-FE322F7AC5DC}" presName="hierRoot2" presStyleCnt="0">
        <dgm:presLayoutVars>
          <dgm:hierBranch val="init"/>
        </dgm:presLayoutVars>
      </dgm:prSet>
      <dgm:spPr/>
      <dgm:t>
        <a:bodyPr/>
        <a:lstStyle/>
        <a:p>
          <a:endParaRPr lang="es-ES"/>
        </a:p>
      </dgm:t>
    </dgm:pt>
    <dgm:pt modelId="{6AD6FEE1-09C4-4242-9393-86B09AF8E37C}" type="pres">
      <dgm:prSet presAssocID="{B3D4B6B5-BCF5-4EC0-B3C0-FE322F7AC5DC}" presName="rootComposite" presStyleCnt="0"/>
      <dgm:spPr/>
      <dgm:t>
        <a:bodyPr/>
        <a:lstStyle/>
        <a:p>
          <a:endParaRPr lang="es-ES"/>
        </a:p>
      </dgm:t>
    </dgm:pt>
    <dgm:pt modelId="{6BB162B8-1B08-4399-B5B8-D9E06994691E}" type="pres">
      <dgm:prSet presAssocID="{B3D4B6B5-BCF5-4EC0-B3C0-FE322F7AC5DC}" presName="rootText" presStyleLbl="node2" presStyleIdx="1" presStyleCnt="4" custScaleX="112366">
        <dgm:presLayoutVars>
          <dgm:chPref val="3"/>
        </dgm:presLayoutVars>
      </dgm:prSet>
      <dgm:spPr/>
      <dgm:t>
        <a:bodyPr/>
        <a:lstStyle/>
        <a:p>
          <a:endParaRPr lang="es-ES"/>
        </a:p>
      </dgm:t>
    </dgm:pt>
    <dgm:pt modelId="{936FE063-BFCB-46FA-AE6C-3EF40ED5C229}" type="pres">
      <dgm:prSet presAssocID="{B3D4B6B5-BCF5-4EC0-B3C0-FE322F7AC5DC}" presName="rootConnector" presStyleLbl="node2" presStyleIdx="1" presStyleCnt="4"/>
      <dgm:spPr/>
      <dgm:t>
        <a:bodyPr/>
        <a:lstStyle/>
        <a:p>
          <a:endParaRPr lang="es-ES"/>
        </a:p>
      </dgm:t>
    </dgm:pt>
    <dgm:pt modelId="{B0F0909E-5C26-4314-86EF-918D3F2F47ED}" type="pres">
      <dgm:prSet presAssocID="{B3D4B6B5-BCF5-4EC0-B3C0-FE322F7AC5DC}" presName="hierChild4" presStyleCnt="0"/>
      <dgm:spPr/>
      <dgm:t>
        <a:bodyPr/>
        <a:lstStyle/>
        <a:p>
          <a:endParaRPr lang="es-ES"/>
        </a:p>
      </dgm:t>
    </dgm:pt>
    <dgm:pt modelId="{CC357F97-CE7A-4CF8-85AC-5233B51BD796}" type="pres">
      <dgm:prSet presAssocID="{770E5323-B6CD-4E87-984D-43E187F0F012}" presName="Name37" presStyleLbl="parChTrans1D3" presStyleIdx="1" presStyleCnt="4"/>
      <dgm:spPr/>
      <dgm:t>
        <a:bodyPr/>
        <a:lstStyle/>
        <a:p>
          <a:endParaRPr lang="es-ES"/>
        </a:p>
      </dgm:t>
    </dgm:pt>
    <dgm:pt modelId="{38157F0F-6D09-444E-A6B4-E04E1F68D984}" type="pres">
      <dgm:prSet presAssocID="{90FFB745-F264-47F7-A6D7-734F5223367A}" presName="hierRoot2" presStyleCnt="0">
        <dgm:presLayoutVars>
          <dgm:hierBranch val="init"/>
        </dgm:presLayoutVars>
      </dgm:prSet>
      <dgm:spPr/>
      <dgm:t>
        <a:bodyPr/>
        <a:lstStyle/>
        <a:p>
          <a:endParaRPr lang="es-ES"/>
        </a:p>
      </dgm:t>
    </dgm:pt>
    <dgm:pt modelId="{EB45910B-6E96-4CFE-9BFD-99F0976E0283}" type="pres">
      <dgm:prSet presAssocID="{90FFB745-F264-47F7-A6D7-734F5223367A}" presName="rootComposite" presStyleCnt="0"/>
      <dgm:spPr/>
      <dgm:t>
        <a:bodyPr/>
        <a:lstStyle/>
        <a:p>
          <a:endParaRPr lang="es-ES"/>
        </a:p>
      </dgm:t>
    </dgm:pt>
    <dgm:pt modelId="{AF74A240-1198-4524-A0C5-086C0DCAF65E}" type="pres">
      <dgm:prSet presAssocID="{90FFB745-F264-47F7-A6D7-734F5223367A}" presName="rootText" presStyleLbl="node3" presStyleIdx="1" presStyleCnt="4">
        <dgm:presLayoutVars>
          <dgm:chPref val="3"/>
        </dgm:presLayoutVars>
      </dgm:prSet>
      <dgm:spPr/>
      <dgm:t>
        <a:bodyPr/>
        <a:lstStyle/>
        <a:p>
          <a:endParaRPr lang="es-ES"/>
        </a:p>
      </dgm:t>
    </dgm:pt>
    <dgm:pt modelId="{901E892B-5BFB-4404-BC79-253E2EBDF367}" type="pres">
      <dgm:prSet presAssocID="{90FFB745-F264-47F7-A6D7-734F5223367A}" presName="rootConnector" presStyleLbl="node3" presStyleIdx="1" presStyleCnt="4"/>
      <dgm:spPr/>
      <dgm:t>
        <a:bodyPr/>
        <a:lstStyle/>
        <a:p>
          <a:endParaRPr lang="es-ES"/>
        </a:p>
      </dgm:t>
    </dgm:pt>
    <dgm:pt modelId="{CC9EEBDE-9773-4866-A529-E9E1B5B59330}" type="pres">
      <dgm:prSet presAssocID="{90FFB745-F264-47F7-A6D7-734F5223367A}" presName="hierChild4" presStyleCnt="0"/>
      <dgm:spPr/>
      <dgm:t>
        <a:bodyPr/>
        <a:lstStyle/>
        <a:p>
          <a:endParaRPr lang="es-ES"/>
        </a:p>
      </dgm:t>
    </dgm:pt>
    <dgm:pt modelId="{064C8E14-69C1-44A5-AE1F-84B4D1938DF2}" type="pres">
      <dgm:prSet presAssocID="{90FFB745-F264-47F7-A6D7-734F5223367A}" presName="hierChild5" presStyleCnt="0"/>
      <dgm:spPr/>
      <dgm:t>
        <a:bodyPr/>
        <a:lstStyle/>
        <a:p>
          <a:endParaRPr lang="es-ES"/>
        </a:p>
      </dgm:t>
    </dgm:pt>
    <dgm:pt modelId="{1F9811A0-4E81-4E87-9404-498B4599AB30}" type="pres">
      <dgm:prSet presAssocID="{B3D4B6B5-BCF5-4EC0-B3C0-FE322F7AC5DC}" presName="hierChild5" presStyleCnt="0"/>
      <dgm:spPr/>
      <dgm:t>
        <a:bodyPr/>
        <a:lstStyle/>
        <a:p>
          <a:endParaRPr lang="es-ES"/>
        </a:p>
      </dgm:t>
    </dgm:pt>
    <dgm:pt modelId="{6E753462-66E5-4253-A4AA-E79DD7293E59}" type="pres">
      <dgm:prSet presAssocID="{F61D2A8C-36D4-490E-980D-68DCE7041E44}" presName="Name37" presStyleLbl="parChTrans1D2" presStyleIdx="2" presStyleCnt="4"/>
      <dgm:spPr/>
      <dgm:t>
        <a:bodyPr/>
        <a:lstStyle/>
        <a:p>
          <a:endParaRPr lang="es-ES"/>
        </a:p>
      </dgm:t>
    </dgm:pt>
    <dgm:pt modelId="{F40F36BC-B043-444D-B884-C24784DD710B}" type="pres">
      <dgm:prSet presAssocID="{24DF73F2-71EA-42E2-AD08-A4944503D815}" presName="hierRoot2" presStyleCnt="0">
        <dgm:presLayoutVars>
          <dgm:hierBranch val="init"/>
        </dgm:presLayoutVars>
      </dgm:prSet>
      <dgm:spPr/>
      <dgm:t>
        <a:bodyPr/>
        <a:lstStyle/>
        <a:p>
          <a:endParaRPr lang="es-ES"/>
        </a:p>
      </dgm:t>
    </dgm:pt>
    <dgm:pt modelId="{0A8386D7-AD7E-4D4A-8C73-9BFEF27A8954}" type="pres">
      <dgm:prSet presAssocID="{24DF73F2-71EA-42E2-AD08-A4944503D815}" presName="rootComposite" presStyleCnt="0"/>
      <dgm:spPr/>
      <dgm:t>
        <a:bodyPr/>
        <a:lstStyle/>
        <a:p>
          <a:endParaRPr lang="es-ES"/>
        </a:p>
      </dgm:t>
    </dgm:pt>
    <dgm:pt modelId="{C4FE0AD8-F875-49EF-AC14-4D90516B71BC}" type="pres">
      <dgm:prSet presAssocID="{24DF73F2-71EA-42E2-AD08-A4944503D815}" presName="rootText" presStyleLbl="node2" presStyleIdx="2" presStyleCnt="4">
        <dgm:presLayoutVars>
          <dgm:chPref val="3"/>
        </dgm:presLayoutVars>
      </dgm:prSet>
      <dgm:spPr/>
      <dgm:t>
        <a:bodyPr/>
        <a:lstStyle/>
        <a:p>
          <a:endParaRPr lang="es-ES"/>
        </a:p>
      </dgm:t>
    </dgm:pt>
    <dgm:pt modelId="{249D44A6-9048-4388-860E-CC74BB8F1F0C}" type="pres">
      <dgm:prSet presAssocID="{24DF73F2-71EA-42E2-AD08-A4944503D815}" presName="rootConnector" presStyleLbl="node2" presStyleIdx="2" presStyleCnt="4"/>
      <dgm:spPr/>
      <dgm:t>
        <a:bodyPr/>
        <a:lstStyle/>
        <a:p>
          <a:endParaRPr lang="es-ES"/>
        </a:p>
      </dgm:t>
    </dgm:pt>
    <dgm:pt modelId="{EFB17B06-D0BD-4E55-B38B-468A56125910}" type="pres">
      <dgm:prSet presAssocID="{24DF73F2-71EA-42E2-AD08-A4944503D815}" presName="hierChild4" presStyleCnt="0"/>
      <dgm:spPr/>
      <dgm:t>
        <a:bodyPr/>
        <a:lstStyle/>
        <a:p>
          <a:endParaRPr lang="es-ES"/>
        </a:p>
      </dgm:t>
    </dgm:pt>
    <dgm:pt modelId="{40E0082C-398A-433B-AF84-5D97EB4EB3DF}" type="pres">
      <dgm:prSet presAssocID="{A483A47E-468F-4D81-97BE-4810D5CC1A13}" presName="Name37" presStyleLbl="parChTrans1D3" presStyleIdx="2" presStyleCnt="4"/>
      <dgm:spPr/>
      <dgm:t>
        <a:bodyPr/>
        <a:lstStyle/>
        <a:p>
          <a:endParaRPr lang="es-ES"/>
        </a:p>
      </dgm:t>
    </dgm:pt>
    <dgm:pt modelId="{3AAFD39B-80B7-46DD-8046-F5BB1DC00D9B}" type="pres">
      <dgm:prSet presAssocID="{49A107F7-A10F-4A9F-A663-EB11A4665BE1}" presName="hierRoot2" presStyleCnt="0">
        <dgm:presLayoutVars>
          <dgm:hierBranch val="init"/>
        </dgm:presLayoutVars>
      </dgm:prSet>
      <dgm:spPr/>
      <dgm:t>
        <a:bodyPr/>
        <a:lstStyle/>
        <a:p>
          <a:endParaRPr lang="es-ES"/>
        </a:p>
      </dgm:t>
    </dgm:pt>
    <dgm:pt modelId="{138D3810-EAD4-4E4F-AC5C-0FA6EF612703}" type="pres">
      <dgm:prSet presAssocID="{49A107F7-A10F-4A9F-A663-EB11A4665BE1}" presName="rootComposite" presStyleCnt="0"/>
      <dgm:spPr/>
      <dgm:t>
        <a:bodyPr/>
        <a:lstStyle/>
        <a:p>
          <a:endParaRPr lang="es-ES"/>
        </a:p>
      </dgm:t>
    </dgm:pt>
    <dgm:pt modelId="{5B65296F-AED7-42CA-9E1F-8883A2A93205}" type="pres">
      <dgm:prSet presAssocID="{49A107F7-A10F-4A9F-A663-EB11A4665BE1}" presName="rootText" presStyleLbl="node3" presStyleIdx="2" presStyleCnt="4">
        <dgm:presLayoutVars>
          <dgm:chPref val="3"/>
        </dgm:presLayoutVars>
      </dgm:prSet>
      <dgm:spPr/>
      <dgm:t>
        <a:bodyPr/>
        <a:lstStyle/>
        <a:p>
          <a:endParaRPr lang="es-ES"/>
        </a:p>
      </dgm:t>
    </dgm:pt>
    <dgm:pt modelId="{14AC5DC2-EFEE-4E9C-B028-598A44B6BD95}" type="pres">
      <dgm:prSet presAssocID="{49A107F7-A10F-4A9F-A663-EB11A4665BE1}" presName="rootConnector" presStyleLbl="node3" presStyleIdx="2" presStyleCnt="4"/>
      <dgm:spPr/>
      <dgm:t>
        <a:bodyPr/>
        <a:lstStyle/>
        <a:p>
          <a:endParaRPr lang="es-ES"/>
        </a:p>
      </dgm:t>
    </dgm:pt>
    <dgm:pt modelId="{B4987892-10AC-4EB2-8A3C-0383E2F36877}" type="pres">
      <dgm:prSet presAssocID="{49A107F7-A10F-4A9F-A663-EB11A4665BE1}" presName="hierChild4" presStyleCnt="0"/>
      <dgm:spPr/>
      <dgm:t>
        <a:bodyPr/>
        <a:lstStyle/>
        <a:p>
          <a:endParaRPr lang="es-ES"/>
        </a:p>
      </dgm:t>
    </dgm:pt>
    <dgm:pt modelId="{B4E1CF24-F08B-4A30-AC28-5FEDE6669D04}" type="pres">
      <dgm:prSet presAssocID="{49A107F7-A10F-4A9F-A663-EB11A4665BE1}" presName="hierChild5" presStyleCnt="0"/>
      <dgm:spPr/>
      <dgm:t>
        <a:bodyPr/>
        <a:lstStyle/>
        <a:p>
          <a:endParaRPr lang="es-ES"/>
        </a:p>
      </dgm:t>
    </dgm:pt>
    <dgm:pt modelId="{01957697-D57E-48DA-AE24-FE5D3F3F0CF6}" type="pres">
      <dgm:prSet presAssocID="{24DF73F2-71EA-42E2-AD08-A4944503D815}" presName="hierChild5" presStyleCnt="0"/>
      <dgm:spPr/>
      <dgm:t>
        <a:bodyPr/>
        <a:lstStyle/>
        <a:p>
          <a:endParaRPr lang="es-ES"/>
        </a:p>
      </dgm:t>
    </dgm:pt>
    <dgm:pt modelId="{68477F53-4668-4107-8FC1-96224CAF77A3}" type="pres">
      <dgm:prSet presAssocID="{3AFCB147-2C85-43FB-B626-1B93ED625E31}" presName="Name37" presStyleLbl="parChTrans1D2" presStyleIdx="3" presStyleCnt="4"/>
      <dgm:spPr/>
      <dgm:t>
        <a:bodyPr/>
        <a:lstStyle/>
        <a:p>
          <a:endParaRPr lang="es-ES"/>
        </a:p>
      </dgm:t>
    </dgm:pt>
    <dgm:pt modelId="{5C98657C-3C75-4034-AA54-7BEB2D2ED742}" type="pres">
      <dgm:prSet presAssocID="{05FA8270-BFB4-41A2-9741-F21362660B1E}" presName="hierRoot2" presStyleCnt="0">
        <dgm:presLayoutVars>
          <dgm:hierBranch val="init"/>
        </dgm:presLayoutVars>
      </dgm:prSet>
      <dgm:spPr/>
      <dgm:t>
        <a:bodyPr/>
        <a:lstStyle/>
        <a:p>
          <a:endParaRPr lang="es-ES"/>
        </a:p>
      </dgm:t>
    </dgm:pt>
    <dgm:pt modelId="{B6A71B29-F359-43EF-B2B6-421733E9DCF9}" type="pres">
      <dgm:prSet presAssocID="{05FA8270-BFB4-41A2-9741-F21362660B1E}" presName="rootComposite" presStyleCnt="0"/>
      <dgm:spPr/>
      <dgm:t>
        <a:bodyPr/>
        <a:lstStyle/>
        <a:p>
          <a:endParaRPr lang="es-ES"/>
        </a:p>
      </dgm:t>
    </dgm:pt>
    <dgm:pt modelId="{5F5B5830-1476-4C39-BB59-B212B93F83FB}" type="pres">
      <dgm:prSet presAssocID="{05FA8270-BFB4-41A2-9741-F21362660B1E}" presName="rootText" presStyleLbl="node2" presStyleIdx="3" presStyleCnt="4">
        <dgm:presLayoutVars>
          <dgm:chPref val="3"/>
        </dgm:presLayoutVars>
      </dgm:prSet>
      <dgm:spPr/>
      <dgm:t>
        <a:bodyPr/>
        <a:lstStyle/>
        <a:p>
          <a:endParaRPr lang="es-ES"/>
        </a:p>
      </dgm:t>
    </dgm:pt>
    <dgm:pt modelId="{FD47349A-57A0-47F4-AB58-2499258C84E3}" type="pres">
      <dgm:prSet presAssocID="{05FA8270-BFB4-41A2-9741-F21362660B1E}" presName="rootConnector" presStyleLbl="node2" presStyleIdx="3" presStyleCnt="4"/>
      <dgm:spPr/>
      <dgm:t>
        <a:bodyPr/>
        <a:lstStyle/>
        <a:p>
          <a:endParaRPr lang="es-ES"/>
        </a:p>
      </dgm:t>
    </dgm:pt>
    <dgm:pt modelId="{6B413BFB-5BC8-4B64-BCC1-2A212FF544E2}" type="pres">
      <dgm:prSet presAssocID="{05FA8270-BFB4-41A2-9741-F21362660B1E}" presName="hierChild4" presStyleCnt="0"/>
      <dgm:spPr/>
      <dgm:t>
        <a:bodyPr/>
        <a:lstStyle/>
        <a:p>
          <a:endParaRPr lang="es-ES"/>
        </a:p>
      </dgm:t>
    </dgm:pt>
    <dgm:pt modelId="{FA514777-3095-464C-A7AD-304AE0C94B78}" type="pres">
      <dgm:prSet presAssocID="{05B1F022-22AB-4B17-87D3-6928B84B5AF2}" presName="Name37" presStyleLbl="parChTrans1D3" presStyleIdx="3" presStyleCnt="4"/>
      <dgm:spPr/>
      <dgm:t>
        <a:bodyPr/>
        <a:lstStyle/>
        <a:p>
          <a:endParaRPr lang="es-ES"/>
        </a:p>
      </dgm:t>
    </dgm:pt>
    <dgm:pt modelId="{4A4767A4-EC08-4E9D-9D75-A0139A4F2CCF}" type="pres">
      <dgm:prSet presAssocID="{7B2ED83F-8E10-4EE8-926F-81A4EBA70A5E}" presName="hierRoot2" presStyleCnt="0">
        <dgm:presLayoutVars>
          <dgm:hierBranch val="init"/>
        </dgm:presLayoutVars>
      </dgm:prSet>
      <dgm:spPr/>
      <dgm:t>
        <a:bodyPr/>
        <a:lstStyle/>
        <a:p>
          <a:endParaRPr lang="es-ES"/>
        </a:p>
      </dgm:t>
    </dgm:pt>
    <dgm:pt modelId="{8716B0E5-B0C1-4263-9F12-D4A0F3AA14B6}" type="pres">
      <dgm:prSet presAssocID="{7B2ED83F-8E10-4EE8-926F-81A4EBA70A5E}" presName="rootComposite" presStyleCnt="0"/>
      <dgm:spPr/>
      <dgm:t>
        <a:bodyPr/>
        <a:lstStyle/>
        <a:p>
          <a:endParaRPr lang="es-ES"/>
        </a:p>
      </dgm:t>
    </dgm:pt>
    <dgm:pt modelId="{56D5F0B1-3D87-4B9D-8E7B-1F4B443DB1A5}" type="pres">
      <dgm:prSet presAssocID="{7B2ED83F-8E10-4EE8-926F-81A4EBA70A5E}" presName="rootText" presStyleLbl="node3" presStyleIdx="3" presStyleCnt="4">
        <dgm:presLayoutVars>
          <dgm:chPref val="3"/>
        </dgm:presLayoutVars>
      </dgm:prSet>
      <dgm:spPr/>
      <dgm:t>
        <a:bodyPr/>
        <a:lstStyle/>
        <a:p>
          <a:endParaRPr lang="es-ES"/>
        </a:p>
      </dgm:t>
    </dgm:pt>
    <dgm:pt modelId="{EEE3DBC1-7FDD-419A-9800-DA135F1B9188}" type="pres">
      <dgm:prSet presAssocID="{7B2ED83F-8E10-4EE8-926F-81A4EBA70A5E}" presName="rootConnector" presStyleLbl="node3" presStyleIdx="3" presStyleCnt="4"/>
      <dgm:spPr/>
      <dgm:t>
        <a:bodyPr/>
        <a:lstStyle/>
        <a:p>
          <a:endParaRPr lang="es-ES"/>
        </a:p>
      </dgm:t>
    </dgm:pt>
    <dgm:pt modelId="{D0F4CAF2-33A7-457C-BF06-0567A2807B95}" type="pres">
      <dgm:prSet presAssocID="{7B2ED83F-8E10-4EE8-926F-81A4EBA70A5E}" presName="hierChild4" presStyleCnt="0"/>
      <dgm:spPr/>
      <dgm:t>
        <a:bodyPr/>
        <a:lstStyle/>
        <a:p>
          <a:endParaRPr lang="es-ES"/>
        </a:p>
      </dgm:t>
    </dgm:pt>
    <dgm:pt modelId="{813EB80E-D6B3-4D2A-8258-FAA1C5D6477B}" type="pres">
      <dgm:prSet presAssocID="{7B2ED83F-8E10-4EE8-926F-81A4EBA70A5E}" presName="hierChild5" presStyleCnt="0"/>
      <dgm:spPr/>
      <dgm:t>
        <a:bodyPr/>
        <a:lstStyle/>
        <a:p>
          <a:endParaRPr lang="es-ES"/>
        </a:p>
      </dgm:t>
    </dgm:pt>
    <dgm:pt modelId="{C7D06880-0B0B-4159-AFE2-97C1F6B89182}" type="pres">
      <dgm:prSet presAssocID="{05FA8270-BFB4-41A2-9741-F21362660B1E}" presName="hierChild5" presStyleCnt="0"/>
      <dgm:spPr/>
      <dgm:t>
        <a:bodyPr/>
        <a:lstStyle/>
        <a:p>
          <a:endParaRPr lang="es-ES"/>
        </a:p>
      </dgm:t>
    </dgm:pt>
    <dgm:pt modelId="{8A7135C8-C24C-4962-9146-AEED18BC1932}" type="pres">
      <dgm:prSet presAssocID="{EB8AB2CE-61EF-488D-A4E4-2BCC8179C117}" presName="hierChild3" presStyleCnt="0"/>
      <dgm:spPr/>
      <dgm:t>
        <a:bodyPr/>
        <a:lstStyle/>
        <a:p>
          <a:endParaRPr lang="es-ES"/>
        </a:p>
      </dgm:t>
    </dgm:pt>
  </dgm:ptLst>
  <dgm:cxnLst>
    <dgm:cxn modelId="{DC817639-4DF2-4824-AF75-CA627C3E6A0F}" type="presOf" srcId="{3AFCB147-2C85-43FB-B626-1B93ED625E31}" destId="{68477F53-4668-4107-8FC1-96224CAF77A3}" srcOrd="0" destOrd="0" presId="urn:microsoft.com/office/officeart/2005/8/layout/orgChart1"/>
    <dgm:cxn modelId="{7D3DAC9C-78DF-4D18-B860-FCB0CFE10055}" srcId="{B3D4B6B5-BCF5-4EC0-B3C0-FE322F7AC5DC}" destId="{90FFB745-F264-47F7-A6D7-734F5223367A}" srcOrd="0" destOrd="0" parTransId="{770E5323-B6CD-4E87-984D-43E187F0F012}" sibTransId="{C6E25905-1053-4FF6-A985-0A66EF8193E7}"/>
    <dgm:cxn modelId="{BD5A75B7-2D73-4F26-9704-0124DF5A8F29}" srcId="{EB8AB2CE-61EF-488D-A4E4-2BCC8179C117}" destId="{05FA8270-BFB4-41A2-9741-F21362660B1E}" srcOrd="3" destOrd="0" parTransId="{3AFCB147-2C85-43FB-B626-1B93ED625E31}" sibTransId="{6A07EBCC-29FD-4172-80D3-3032D371F80B}"/>
    <dgm:cxn modelId="{9FCEB75C-5B2F-4AD4-B15B-F06BE826C93B}" type="presOf" srcId="{EB8AB2CE-61EF-488D-A4E4-2BCC8179C117}" destId="{DF3E11E2-9EBD-473D-ADFC-1C21E79FF23A}" srcOrd="0" destOrd="0" presId="urn:microsoft.com/office/officeart/2005/8/layout/orgChart1"/>
    <dgm:cxn modelId="{9EE75B1A-FD04-408C-911D-F4103E4D785B}" type="presOf" srcId="{770E5323-B6CD-4E87-984D-43E187F0F012}" destId="{CC357F97-CE7A-4CF8-85AC-5233B51BD796}" srcOrd="0" destOrd="0" presId="urn:microsoft.com/office/officeart/2005/8/layout/orgChart1"/>
    <dgm:cxn modelId="{CCC2BF06-FD24-457D-8FD0-EA2D899DB0E1}" type="presOf" srcId="{49A107F7-A10F-4A9F-A663-EB11A4665BE1}" destId="{14AC5DC2-EFEE-4E9C-B028-598A44B6BD95}" srcOrd="1" destOrd="0" presId="urn:microsoft.com/office/officeart/2005/8/layout/orgChart1"/>
    <dgm:cxn modelId="{A2715591-155E-47F8-8937-B3A0ED4607C3}" srcId="{30D40E4B-271F-4B16-AE04-CC70346829C1}" destId="{29DB98DD-6FFE-4971-A005-26A551E28DC6}" srcOrd="0" destOrd="0" parTransId="{CD3BE728-DAB2-45D2-AC5E-DD2F6803DF26}" sibTransId="{1870DB33-E67F-4112-9436-7F3C9B49C405}"/>
    <dgm:cxn modelId="{353280CD-9690-478C-8577-D3381C98B152}" type="presOf" srcId="{8D11338C-828A-47C9-9AC9-BD8305B9FDD7}" destId="{927D74A8-1969-436E-A1E3-79FDA64521FB}" srcOrd="0" destOrd="0" presId="urn:microsoft.com/office/officeart/2005/8/layout/orgChart1"/>
    <dgm:cxn modelId="{688DF770-820A-40BF-89CA-0BEA8F51056B}" type="presOf" srcId="{24DF73F2-71EA-42E2-AD08-A4944503D815}" destId="{C4FE0AD8-F875-49EF-AC14-4D90516B71BC}" srcOrd="0" destOrd="0" presId="urn:microsoft.com/office/officeart/2005/8/layout/orgChart1"/>
    <dgm:cxn modelId="{9678FB54-E91F-4AFA-BFE8-D82A50AC2C22}" type="presOf" srcId="{7B2ED83F-8E10-4EE8-926F-81A4EBA70A5E}" destId="{56D5F0B1-3D87-4B9D-8E7B-1F4B443DB1A5}" srcOrd="0" destOrd="0" presId="urn:microsoft.com/office/officeart/2005/8/layout/orgChart1"/>
    <dgm:cxn modelId="{4E1633A4-3EA5-4001-AD8A-246636AB47CD}" srcId="{EB8AB2CE-61EF-488D-A4E4-2BCC8179C117}" destId="{30D40E4B-271F-4B16-AE04-CC70346829C1}" srcOrd="0" destOrd="0" parTransId="{A05E860E-C7B8-431E-827E-EAEEEC529C8A}" sibTransId="{709EF0FF-2FBC-4923-BC23-41C73D2C83CA}"/>
    <dgm:cxn modelId="{31417046-B9F5-45CB-91D7-804E5DC4E2F0}" type="presOf" srcId="{49A107F7-A10F-4A9F-A663-EB11A4665BE1}" destId="{5B65296F-AED7-42CA-9E1F-8883A2A93205}" srcOrd="0" destOrd="0" presId="urn:microsoft.com/office/officeart/2005/8/layout/orgChart1"/>
    <dgm:cxn modelId="{BA9CE2FC-B82A-4D1F-A54E-24226B21609A}" type="presOf" srcId="{05FA8270-BFB4-41A2-9741-F21362660B1E}" destId="{5F5B5830-1476-4C39-BB59-B212B93F83FB}" srcOrd="0" destOrd="0" presId="urn:microsoft.com/office/officeart/2005/8/layout/orgChart1"/>
    <dgm:cxn modelId="{8B03824E-4A2C-4CBE-8CB6-2764DE604737}" type="presOf" srcId="{64814FE0-2330-4E95-88D1-16C39B28FF69}" destId="{D44DC9B9-3048-443F-8041-48C35DF32EBB}" srcOrd="0" destOrd="0" presId="urn:microsoft.com/office/officeart/2005/8/layout/orgChart1"/>
    <dgm:cxn modelId="{34779620-801B-40E7-82FC-E32581D7D05A}" srcId="{8D11338C-828A-47C9-9AC9-BD8305B9FDD7}" destId="{EB8AB2CE-61EF-488D-A4E4-2BCC8179C117}" srcOrd="0" destOrd="0" parTransId="{906754E6-62B8-4C3B-8DB2-2EC29ACAA48A}" sibTransId="{E465934A-2ED0-4FF3-8EF3-76A8BA8A7F21}"/>
    <dgm:cxn modelId="{DD86970E-BE45-4DA6-A898-CD2566BA7EC2}" type="presOf" srcId="{B3D4B6B5-BCF5-4EC0-B3C0-FE322F7AC5DC}" destId="{6BB162B8-1B08-4399-B5B8-D9E06994691E}" srcOrd="0" destOrd="0" presId="urn:microsoft.com/office/officeart/2005/8/layout/orgChart1"/>
    <dgm:cxn modelId="{5D479152-8C14-42B0-A27D-22782BE41DF1}" type="presOf" srcId="{90FFB745-F264-47F7-A6D7-734F5223367A}" destId="{901E892B-5BFB-4404-BC79-253E2EBDF367}" srcOrd="1" destOrd="0" presId="urn:microsoft.com/office/officeart/2005/8/layout/orgChart1"/>
    <dgm:cxn modelId="{9F7014BE-A892-4E8D-B68D-9A7126823B44}" type="presOf" srcId="{B3D4B6B5-BCF5-4EC0-B3C0-FE322F7AC5DC}" destId="{936FE063-BFCB-46FA-AE6C-3EF40ED5C229}" srcOrd="1" destOrd="0" presId="urn:microsoft.com/office/officeart/2005/8/layout/orgChart1"/>
    <dgm:cxn modelId="{3017796F-77E8-4850-9237-1F31C75504BB}" type="presOf" srcId="{A05E860E-C7B8-431E-827E-EAEEEC529C8A}" destId="{438925E2-EBAF-441B-9853-2C47120AA859}" srcOrd="0" destOrd="0" presId="urn:microsoft.com/office/officeart/2005/8/layout/orgChart1"/>
    <dgm:cxn modelId="{893C658E-3332-4357-9AE3-85577AEF579E}" type="presOf" srcId="{05FA8270-BFB4-41A2-9741-F21362660B1E}" destId="{FD47349A-57A0-47F4-AB58-2499258C84E3}" srcOrd="1" destOrd="0" presId="urn:microsoft.com/office/officeart/2005/8/layout/orgChart1"/>
    <dgm:cxn modelId="{9919408E-5FA8-458E-A6FD-0BB9E3B9EE63}" type="presOf" srcId="{90FFB745-F264-47F7-A6D7-734F5223367A}" destId="{AF74A240-1198-4524-A0C5-086C0DCAF65E}" srcOrd="0" destOrd="0" presId="urn:microsoft.com/office/officeart/2005/8/layout/orgChart1"/>
    <dgm:cxn modelId="{AC548C6E-B745-45D8-AE87-A548DAFE7653}" type="presOf" srcId="{24DF73F2-71EA-42E2-AD08-A4944503D815}" destId="{249D44A6-9048-4388-860E-CC74BB8F1F0C}" srcOrd="1" destOrd="0" presId="urn:microsoft.com/office/officeart/2005/8/layout/orgChart1"/>
    <dgm:cxn modelId="{FF40235B-B1C5-420C-B3D0-901573EE5F3C}" type="presOf" srcId="{7B2ED83F-8E10-4EE8-926F-81A4EBA70A5E}" destId="{EEE3DBC1-7FDD-419A-9800-DA135F1B9188}" srcOrd="1" destOrd="0" presId="urn:microsoft.com/office/officeart/2005/8/layout/orgChart1"/>
    <dgm:cxn modelId="{B3CC8B20-2F1B-4B96-A3A2-DFFD946AD2A0}" type="presOf" srcId="{30D40E4B-271F-4B16-AE04-CC70346829C1}" destId="{2F4CA909-3A17-431C-A968-A0D54AC8E7EE}" srcOrd="1" destOrd="0" presId="urn:microsoft.com/office/officeart/2005/8/layout/orgChart1"/>
    <dgm:cxn modelId="{6CA641D7-91CE-476E-939E-DA44A55890D6}" type="presOf" srcId="{29DB98DD-6FFE-4971-A005-26A551E28DC6}" destId="{0502B80B-DB64-4CD8-A19C-84B9FD9634C4}" srcOrd="1" destOrd="0" presId="urn:microsoft.com/office/officeart/2005/8/layout/orgChart1"/>
    <dgm:cxn modelId="{0B0D0FCD-21F6-4286-82A6-6B35516E939D}" srcId="{05FA8270-BFB4-41A2-9741-F21362660B1E}" destId="{7B2ED83F-8E10-4EE8-926F-81A4EBA70A5E}" srcOrd="0" destOrd="0" parTransId="{05B1F022-22AB-4B17-87D3-6928B84B5AF2}" sibTransId="{AB9435A9-96AF-43FC-ADD3-7637C96F29EC}"/>
    <dgm:cxn modelId="{E91D8900-1BF5-403F-B09A-F92346984AB6}" type="presOf" srcId="{29DB98DD-6FFE-4971-A005-26A551E28DC6}" destId="{26B121DE-44F6-4A97-8C8E-9D2777991E57}" srcOrd="0" destOrd="0" presId="urn:microsoft.com/office/officeart/2005/8/layout/orgChart1"/>
    <dgm:cxn modelId="{4192C7CE-3E46-464C-A0F0-DD579B07883A}" srcId="{EB8AB2CE-61EF-488D-A4E4-2BCC8179C117}" destId="{B3D4B6B5-BCF5-4EC0-B3C0-FE322F7AC5DC}" srcOrd="1" destOrd="0" parTransId="{64814FE0-2330-4E95-88D1-16C39B28FF69}" sibTransId="{CA8110BF-0C4D-4818-BA94-15CBE5F18D32}"/>
    <dgm:cxn modelId="{42EFC725-8E0C-41DC-BF35-85D545E7B76C}" type="presOf" srcId="{30D40E4B-271F-4B16-AE04-CC70346829C1}" destId="{460C4170-F71D-4D42-AEA2-743AF9FBFCE6}" srcOrd="0" destOrd="0" presId="urn:microsoft.com/office/officeart/2005/8/layout/orgChart1"/>
    <dgm:cxn modelId="{F0C8BF60-432E-470B-A0E4-DD225AA48957}" type="presOf" srcId="{A483A47E-468F-4D81-97BE-4810D5CC1A13}" destId="{40E0082C-398A-433B-AF84-5D97EB4EB3DF}" srcOrd="0" destOrd="0" presId="urn:microsoft.com/office/officeart/2005/8/layout/orgChart1"/>
    <dgm:cxn modelId="{BA606067-8296-4C57-9C7D-228D292342A6}" srcId="{24DF73F2-71EA-42E2-AD08-A4944503D815}" destId="{49A107F7-A10F-4A9F-A663-EB11A4665BE1}" srcOrd="0" destOrd="0" parTransId="{A483A47E-468F-4D81-97BE-4810D5CC1A13}" sibTransId="{CDAD24D8-B9C3-420E-9E6D-B5DF20465851}"/>
    <dgm:cxn modelId="{B4BC836A-09F3-4D05-81B9-7AA342416E0E}" srcId="{EB8AB2CE-61EF-488D-A4E4-2BCC8179C117}" destId="{24DF73F2-71EA-42E2-AD08-A4944503D815}" srcOrd="2" destOrd="0" parTransId="{F61D2A8C-36D4-490E-980D-68DCE7041E44}" sibTransId="{1BAFA2F0-059F-43A7-84E5-F31F95724455}"/>
    <dgm:cxn modelId="{BD37640D-16C1-4CAF-AD55-A2C65F840FAD}" type="presOf" srcId="{CD3BE728-DAB2-45D2-AC5E-DD2F6803DF26}" destId="{A123B977-C6D5-4B88-BAB3-4570AA6A46A0}" srcOrd="0" destOrd="0" presId="urn:microsoft.com/office/officeart/2005/8/layout/orgChart1"/>
    <dgm:cxn modelId="{1E334A49-7153-41C7-AD45-8189A6FDB25F}" type="presOf" srcId="{05B1F022-22AB-4B17-87D3-6928B84B5AF2}" destId="{FA514777-3095-464C-A7AD-304AE0C94B78}" srcOrd="0" destOrd="0" presId="urn:microsoft.com/office/officeart/2005/8/layout/orgChart1"/>
    <dgm:cxn modelId="{A94AD272-7E3E-4ABE-8168-EE3664BAC05D}" type="presOf" srcId="{EB8AB2CE-61EF-488D-A4E4-2BCC8179C117}" destId="{86AFF344-F624-41F6-8F4A-02FC5DCF98E6}" srcOrd="1" destOrd="0" presId="urn:microsoft.com/office/officeart/2005/8/layout/orgChart1"/>
    <dgm:cxn modelId="{97AF32EB-6D0D-4839-BB79-435B8272CA0C}" type="presOf" srcId="{F61D2A8C-36D4-490E-980D-68DCE7041E44}" destId="{6E753462-66E5-4253-A4AA-E79DD7293E59}" srcOrd="0" destOrd="0" presId="urn:microsoft.com/office/officeart/2005/8/layout/orgChart1"/>
    <dgm:cxn modelId="{D1E49CCE-6B5C-4116-962E-31F38DA57CDC}" type="presParOf" srcId="{927D74A8-1969-436E-A1E3-79FDA64521FB}" destId="{2C4370AB-AF86-4ED5-9CE2-0BEE4338B4CD}" srcOrd="0" destOrd="0" presId="urn:microsoft.com/office/officeart/2005/8/layout/orgChart1"/>
    <dgm:cxn modelId="{0D1AA633-A2B1-4E42-B1BF-4B5710988FCC}" type="presParOf" srcId="{2C4370AB-AF86-4ED5-9CE2-0BEE4338B4CD}" destId="{7E7AA28B-1DC9-4B8A-B094-81E441562948}" srcOrd="0" destOrd="0" presId="urn:microsoft.com/office/officeart/2005/8/layout/orgChart1"/>
    <dgm:cxn modelId="{E03AB00F-7BA4-46E5-956D-9ECBBF173710}" type="presParOf" srcId="{7E7AA28B-1DC9-4B8A-B094-81E441562948}" destId="{DF3E11E2-9EBD-473D-ADFC-1C21E79FF23A}" srcOrd="0" destOrd="0" presId="urn:microsoft.com/office/officeart/2005/8/layout/orgChart1"/>
    <dgm:cxn modelId="{8F6D2717-C351-4B41-8460-77677A63DAC7}" type="presParOf" srcId="{7E7AA28B-1DC9-4B8A-B094-81E441562948}" destId="{86AFF344-F624-41F6-8F4A-02FC5DCF98E6}" srcOrd="1" destOrd="0" presId="urn:microsoft.com/office/officeart/2005/8/layout/orgChart1"/>
    <dgm:cxn modelId="{F4985FE0-F283-4E28-8779-6B7D2C7D4CC9}" type="presParOf" srcId="{2C4370AB-AF86-4ED5-9CE2-0BEE4338B4CD}" destId="{C543C85F-976E-4AD8-96AB-10ABADA7A611}" srcOrd="1" destOrd="0" presId="urn:microsoft.com/office/officeart/2005/8/layout/orgChart1"/>
    <dgm:cxn modelId="{9704C198-7288-4265-8ECD-3760DA21FFE3}" type="presParOf" srcId="{C543C85F-976E-4AD8-96AB-10ABADA7A611}" destId="{438925E2-EBAF-441B-9853-2C47120AA859}" srcOrd="0" destOrd="0" presId="urn:microsoft.com/office/officeart/2005/8/layout/orgChart1"/>
    <dgm:cxn modelId="{7713557A-973B-4BFB-998D-339DE90A3CFF}" type="presParOf" srcId="{C543C85F-976E-4AD8-96AB-10ABADA7A611}" destId="{CD9FA6C0-F4C7-4089-AF28-DE2D4D766F41}" srcOrd="1" destOrd="0" presId="urn:microsoft.com/office/officeart/2005/8/layout/orgChart1"/>
    <dgm:cxn modelId="{AC93B4C1-1A39-4FDF-93FC-B95B9E5A9615}" type="presParOf" srcId="{CD9FA6C0-F4C7-4089-AF28-DE2D4D766F41}" destId="{394B6317-DBDD-4230-BB16-84F0E907A0B7}" srcOrd="0" destOrd="0" presId="urn:microsoft.com/office/officeart/2005/8/layout/orgChart1"/>
    <dgm:cxn modelId="{459C09F8-DE63-4F4C-9BAF-6D31ED2F2FA7}" type="presParOf" srcId="{394B6317-DBDD-4230-BB16-84F0E907A0B7}" destId="{460C4170-F71D-4D42-AEA2-743AF9FBFCE6}" srcOrd="0" destOrd="0" presId="urn:microsoft.com/office/officeart/2005/8/layout/orgChart1"/>
    <dgm:cxn modelId="{A7CEF075-588F-4509-8BF0-79B92660B312}" type="presParOf" srcId="{394B6317-DBDD-4230-BB16-84F0E907A0B7}" destId="{2F4CA909-3A17-431C-A968-A0D54AC8E7EE}" srcOrd="1" destOrd="0" presId="urn:microsoft.com/office/officeart/2005/8/layout/orgChart1"/>
    <dgm:cxn modelId="{B4E092E6-3173-41D9-A2DB-5DD3E7C6E5B3}" type="presParOf" srcId="{CD9FA6C0-F4C7-4089-AF28-DE2D4D766F41}" destId="{3530E25B-5DF1-4BAE-9410-504B583A1A7C}" srcOrd="1" destOrd="0" presId="urn:microsoft.com/office/officeart/2005/8/layout/orgChart1"/>
    <dgm:cxn modelId="{D66EA991-7C8E-43D1-B5E2-E849627622A6}" type="presParOf" srcId="{3530E25B-5DF1-4BAE-9410-504B583A1A7C}" destId="{A123B977-C6D5-4B88-BAB3-4570AA6A46A0}" srcOrd="0" destOrd="0" presId="urn:microsoft.com/office/officeart/2005/8/layout/orgChart1"/>
    <dgm:cxn modelId="{5317C424-DBF6-4F81-A0DE-98D8CBD140F5}" type="presParOf" srcId="{3530E25B-5DF1-4BAE-9410-504B583A1A7C}" destId="{F0BA4C7A-FEF1-4884-BC7F-8E4347B6DFA4}" srcOrd="1" destOrd="0" presId="urn:microsoft.com/office/officeart/2005/8/layout/orgChart1"/>
    <dgm:cxn modelId="{819B1BC7-909A-4715-B0FF-61C8A4A81604}" type="presParOf" srcId="{F0BA4C7A-FEF1-4884-BC7F-8E4347B6DFA4}" destId="{4327BABF-4E5B-4CCF-B3D2-8B453E9A8041}" srcOrd="0" destOrd="0" presId="urn:microsoft.com/office/officeart/2005/8/layout/orgChart1"/>
    <dgm:cxn modelId="{186838A1-F459-4739-9931-5056EA0FD2D6}" type="presParOf" srcId="{4327BABF-4E5B-4CCF-B3D2-8B453E9A8041}" destId="{26B121DE-44F6-4A97-8C8E-9D2777991E57}" srcOrd="0" destOrd="0" presId="urn:microsoft.com/office/officeart/2005/8/layout/orgChart1"/>
    <dgm:cxn modelId="{11582EF4-6711-4AB2-AAE7-D695DC141C81}" type="presParOf" srcId="{4327BABF-4E5B-4CCF-B3D2-8B453E9A8041}" destId="{0502B80B-DB64-4CD8-A19C-84B9FD9634C4}" srcOrd="1" destOrd="0" presId="urn:microsoft.com/office/officeart/2005/8/layout/orgChart1"/>
    <dgm:cxn modelId="{465D4FF6-1435-4814-927A-F95A363FA5C6}" type="presParOf" srcId="{F0BA4C7A-FEF1-4884-BC7F-8E4347B6DFA4}" destId="{E668DCA8-AD5D-496B-8B7B-08AE8352C223}" srcOrd="1" destOrd="0" presId="urn:microsoft.com/office/officeart/2005/8/layout/orgChart1"/>
    <dgm:cxn modelId="{F6479132-B249-4A45-8425-BD363D7F1747}" type="presParOf" srcId="{F0BA4C7A-FEF1-4884-BC7F-8E4347B6DFA4}" destId="{1C5AD5A2-40D1-4804-95F8-F0139A01F455}" srcOrd="2" destOrd="0" presId="urn:microsoft.com/office/officeart/2005/8/layout/orgChart1"/>
    <dgm:cxn modelId="{7526311E-AA75-4E40-A50F-3810A5E77ABE}" type="presParOf" srcId="{CD9FA6C0-F4C7-4089-AF28-DE2D4D766F41}" destId="{678C61C7-22D9-412D-BCF6-6E95C04EE1D1}" srcOrd="2" destOrd="0" presId="urn:microsoft.com/office/officeart/2005/8/layout/orgChart1"/>
    <dgm:cxn modelId="{E579D9FD-B5AC-42ED-AABC-F7BCB5F20D86}" type="presParOf" srcId="{C543C85F-976E-4AD8-96AB-10ABADA7A611}" destId="{D44DC9B9-3048-443F-8041-48C35DF32EBB}" srcOrd="2" destOrd="0" presId="urn:microsoft.com/office/officeart/2005/8/layout/orgChart1"/>
    <dgm:cxn modelId="{2136C628-4F8E-4E0A-B2E1-CDE81553F335}" type="presParOf" srcId="{C543C85F-976E-4AD8-96AB-10ABADA7A611}" destId="{115175D0-4D11-408F-A7B1-E7C791BD15B3}" srcOrd="3" destOrd="0" presId="urn:microsoft.com/office/officeart/2005/8/layout/orgChart1"/>
    <dgm:cxn modelId="{6E901D78-C354-41EF-A1DE-FF5881333712}" type="presParOf" srcId="{115175D0-4D11-408F-A7B1-E7C791BD15B3}" destId="{6AD6FEE1-09C4-4242-9393-86B09AF8E37C}" srcOrd="0" destOrd="0" presId="urn:microsoft.com/office/officeart/2005/8/layout/orgChart1"/>
    <dgm:cxn modelId="{31423DBB-F670-4275-8B43-6655BB57288A}" type="presParOf" srcId="{6AD6FEE1-09C4-4242-9393-86B09AF8E37C}" destId="{6BB162B8-1B08-4399-B5B8-D9E06994691E}" srcOrd="0" destOrd="0" presId="urn:microsoft.com/office/officeart/2005/8/layout/orgChart1"/>
    <dgm:cxn modelId="{6E491417-ADC3-45DF-819A-2844677568C1}" type="presParOf" srcId="{6AD6FEE1-09C4-4242-9393-86B09AF8E37C}" destId="{936FE063-BFCB-46FA-AE6C-3EF40ED5C229}" srcOrd="1" destOrd="0" presId="urn:microsoft.com/office/officeart/2005/8/layout/orgChart1"/>
    <dgm:cxn modelId="{97575997-824B-4481-A889-F7A4E24DA3D6}" type="presParOf" srcId="{115175D0-4D11-408F-A7B1-E7C791BD15B3}" destId="{B0F0909E-5C26-4314-86EF-918D3F2F47ED}" srcOrd="1" destOrd="0" presId="urn:microsoft.com/office/officeart/2005/8/layout/orgChart1"/>
    <dgm:cxn modelId="{FAFCD9E9-4C4A-4B7E-91E9-C96FBDD627B3}" type="presParOf" srcId="{B0F0909E-5C26-4314-86EF-918D3F2F47ED}" destId="{CC357F97-CE7A-4CF8-85AC-5233B51BD796}" srcOrd="0" destOrd="0" presId="urn:microsoft.com/office/officeart/2005/8/layout/orgChart1"/>
    <dgm:cxn modelId="{089C2EE9-2698-499E-A0CA-0E2EC432469F}" type="presParOf" srcId="{B0F0909E-5C26-4314-86EF-918D3F2F47ED}" destId="{38157F0F-6D09-444E-A6B4-E04E1F68D984}" srcOrd="1" destOrd="0" presId="urn:microsoft.com/office/officeart/2005/8/layout/orgChart1"/>
    <dgm:cxn modelId="{CE257C1E-773B-4BB3-A24B-4A7B046C57A9}" type="presParOf" srcId="{38157F0F-6D09-444E-A6B4-E04E1F68D984}" destId="{EB45910B-6E96-4CFE-9BFD-99F0976E0283}" srcOrd="0" destOrd="0" presId="urn:microsoft.com/office/officeart/2005/8/layout/orgChart1"/>
    <dgm:cxn modelId="{EDB20BE4-F275-49F1-978F-063126339B13}" type="presParOf" srcId="{EB45910B-6E96-4CFE-9BFD-99F0976E0283}" destId="{AF74A240-1198-4524-A0C5-086C0DCAF65E}" srcOrd="0" destOrd="0" presId="urn:microsoft.com/office/officeart/2005/8/layout/orgChart1"/>
    <dgm:cxn modelId="{FCC60EFD-3CCC-4223-AA8E-A53CCCD090A0}" type="presParOf" srcId="{EB45910B-6E96-4CFE-9BFD-99F0976E0283}" destId="{901E892B-5BFB-4404-BC79-253E2EBDF367}" srcOrd="1" destOrd="0" presId="urn:microsoft.com/office/officeart/2005/8/layout/orgChart1"/>
    <dgm:cxn modelId="{EF67CCFC-0249-43D8-9509-4F7329D2F359}" type="presParOf" srcId="{38157F0F-6D09-444E-A6B4-E04E1F68D984}" destId="{CC9EEBDE-9773-4866-A529-E9E1B5B59330}" srcOrd="1" destOrd="0" presId="urn:microsoft.com/office/officeart/2005/8/layout/orgChart1"/>
    <dgm:cxn modelId="{FFC20794-4129-43BE-966C-47CCA72AD2A9}" type="presParOf" srcId="{38157F0F-6D09-444E-A6B4-E04E1F68D984}" destId="{064C8E14-69C1-44A5-AE1F-84B4D1938DF2}" srcOrd="2" destOrd="0" presId="urn:microsoft.com/office/officeart/2005/8/layout/orgChart1"/>
    <dgm:cxn modelId="{1531BAE5-CC88-4688-A7BC-FF3458B8C708}" type="presParOf" srcId="{115175D0-4D11-408F-A7B1-E7C791BD15B3}" destId="{1F9811A0-4E81-4E87-9404-498B4599AB30}" srcOrd="2" destOrd="0" presId="urn:microsoft.com/office/officeart/2005/8/layout/orgChart1"/>
    <dgm:cxn modelId="{D971A529-DABE-4CDE-93A4-C62AFEDFD219}" type="presParOf" srcId="{C543C85F-976E-4AD8-96AB-10ABADA7A611}" destId="{6E753462-66E5-4253-A4AA-E79DD7293E59}" srcOrd="4" destOrd="0" presId="urn:microsoft.com/office/officeart/2005/8/layout/orgChart1"/>
    <dgm:cxn modelId="{0864E9F9-7DA7-4E8B-B8B9-3D629E83878C}" type="presParOf" srcId="{C543C85F-976E-4AD8-96AB-10ABADA7A611}" destId="{F40F36BC-B043-444D-B884-C24784DD710B}" srcOrd="5" destOrd="0" presId="urn:microsoft.com/office/officeart/2005/8/layout/orgChart1"/>
    <dgm:cxn modelId="{33F63E68-AD4B-4651-8528-6EED25C3A0B5}" type="presParOf" srcId="{F40F36BC-B043-444D-B884-C24784DD710B}" destId="{0A8386D7-AD7E-4D4A-8C73-9BFEF27A8954}" srcOrd="0" destOrd="0" presId="urn:microsoft.com/office/officeart/2005/8/layout/orgChart1"/>
    <dgm:cxn modelId="{0E6571FF-086D-4319-ABBD-BC985CB4E29F}" type="presParOf" srcId="{0A8386D7-AD7E-4D4A-8C73-9BFEF27A8954}" destId="{C4FE0AD8-F875-49EF-AC14-4D90516B71BC}" srcOrd="0" destOrd="0" presId="urn:microsoft.com/office/officeart/2005/8/layout/orgChart1"/>
    <dgm:cxn modelId="{E8F98DED-7550-4A8F-B692-6A422C6551D3}" type="presParOf" srcId="{0A8386D7-AD7E-4D4A-8C73-9BFEF27A8954}" destId="{249D44A6-9048-4388-860E-CC74BB8F1F0C}" srcOrd="1" destOrd="0" presId="urn:microsoft.com/office/officeart/2005/8/layout/orgChart1"/>
    <dgm:cxn modelId="{80464FB8-CF8E-4884-ACEA-72127143F659}" type="presParOf" srcId="{F40F36BC-B043-444D-B884-C24784DD710B}" destId="{EFB17B06-D0BD-4E55-B38B-468A56125910}" srcOrd="1" destOrd="0" presId="urn:microsoft.com/office/officeart/2005/8/layout/orgChart1"/>
    <dgm:cxn modelId="{C9FE05A7-F680-4768-A887-60427FB4EC3E}" type="presParOf" srcId="{EFB17B06-D0BD-4E55-B38B-468A56125910}" destId="{40E0082C-398A-433B-AF84-5D97EB4EB3DF}" srcOrd="0" destOrd="0" presId="urn:microsoft.com/office/officeart/2005/8/layout/orgChart1"/>
    <dgm:cxn modelId="{EC77E878-935E-4C6B-AA07-A5A763F5DA58}" type="presParOf" srcId="{EFB17B06-D0BD-4E55-B38B-468A56125910}" destId="{3AAFD39B-80B7-46DD-8046-F5BB1DC00D9B}" srcOrd="1" destOrd="0" presId="urn:microsoft.com/office/officeart/2005/8/layout/orgChart1"/>
    <dgm:cxn modelId="{951E7080-53B9-4530-93A3-3A1AC87F69E0}" type="presParOf" srcId="{3AAFD39B-80B7-46DD-8046-F5BB1DC00D9B}" destId="{138D3810-EAD4-4E4F-AC5C-0FA6EF612703}" srcOrd="0" destOrd="0" presId="urn:microsoft.com/office/officeart/2005/8/layout/orgChart1"/>
    <dgm:cxn modelId="{7335EE27-F064-4868-BCA6-6EF80E47399C}" type="presParOf" srcId="{138D3810-EAD4-4E4F-AC5C-0FA6EF612703}" destId="{5B65296F-AED7-42CA-9E1F-8883A2A93205}" srcOrd="0" destOrd="0" presId="urn:microsoft.com/office/officeart/2005/8/layout/orgChart1"/>
    <dgm:cxn modelId="{A3E20714-D9C5-42DE-B3FC-5300703E41E3}" type="presParOf" srcId="{138D3810-EAD4-4E4F-AC5C-0FA6EF612703}" destId="{14AC5DC2-EFEE-4E9C-B028-598A44B6BD95}" srcOrd="1" destOrd="0" presId="urn:microsoft.com/office/officeart/2005/8/layout/orgChart1"/>
    <dgm:cxn modelId="{0ED1805A-BDC1-4C46-A6AE-644B97D6C274}" type="presParOf" srcId="{3AAFD39B-80B7-46DD-8046-F5BB1DC00D9B}" destId="{B4987892-10AC-4EB2-8A3C-0383E2F36877}" srcOrd="1" destOrd="0" presId="urn:microsoft.com/office/officeart/2005/8/layout/orgChart1"/>
    <dgm:cxn modelId="{347C7359-2832-490E-B7C3-7CF9A4A9B446}" type="presParOf" srcId="{3AAFD39B-80B7-46DD-8046-F5BB1DC00D9B}" destId="{B4E1CF24-F08B-4A30-AC28-5FEDE6669D04}" srcOrd="2" destOrd="0" presId="urn:microsoft.com/office/officeart/2005/8/layout/orgChart1"/>
    <dgm:cxn modelId="{B2587CEB-F9EB-4FEF-BDEA-01746C8727D8}" type="presParOf" srcId="{F40F36BC-B043-444D-B884-C24784DD710B}" destId="{01957697-D57E-48DA-AE24-FE5D3F3F0CF6}" srcOrd="2" destOrd="0" presId="urn:microsoft.com/office/officeart/2005/8/layout/orgChart1"/>
    <dgm:cxn modelId="{1D488ABE-3585-4745-A012-4F36C5D377C1}" type="presParOf" srcId="{C543C85F-976E-4AD8-96AB-10ABADA7A611}" destId="{68477F53-4668-4107-8FC1-96224CAF77A3}" srcOrd="6" destOrd="0" presId="urn:microsoft.com/office/officeart/2005/8/layout/orgChart1"/>
    <dgm:cxn modelId="{755A18C6-8C50-4F01-A869-F031B45F55A5}" type="presParOf" srcId="{C543C85F-976E-4AD8-96AB-10ABADA7A611}" destId="{5C98657C-3C75-4034-AA54-7BEB2D2ED742}" srcOrd="7" destOrd="0" presId="urn:microsoft.com/office/officeart/2005/8/layout/orgChart1"/>
    <dgm:cxn modelId="{25752803-4692-439C-B96F-A8526BCFAFF3}" type="presParOf" srcId="{5C98657C-3C75-4034-AA54-7BEB2D2ED742}" destId="{B6A71B29-F359-43EF-B2B6-421733E9DCF9}" srcOrd="0" destOrd="0" presId="urn:microsoft.com/office/officeart/2005/8/layout/orgChart1"/>
    <dgm:cxn modelId="{AD06E378-AD5A-4CC1-8982-1D055F7BFEA9}" type="presParOf" srcId="{B6A71B29-F359-43EF-B2B6-421733E9DCF9}" destId="{5F5B5830-1476-4C39-BB59-B212B93F83FB}" srcOrd="0" destOrd="0" presId="urn:microsoft.com/office/officeart/2005/8/layout/orgChart1"/>
    <dgm:cxn modelId="{BB99FE5F-F82D-427D-AD4D-DA1BC90C5ECA}" type="presParOf" srcId="{B6A71B29-F359-43EF-B2B6-421733E9DCF9}" destId="{FD47349A-57A0-47F4-AB58-2499258C84E3}" srcOrd="1" destOrd="0" presId="urn:microsoft.com/office/officeart/2005/8/layout/orgChart1"/>
    <dgm:cxn modelId="{E66FE8E3-F705-4DAD-8AE9-3F726F233F98}" type="presParOf" srcId="{5C98657C-3C75-4034-AA54-7BEB2D2ED742}" destId="{6B413BFB-5BC8-4B64-BCC1-2A212FF544E2}" srcOrd="1" destOrd="0" presId="urn:microsoft.com/office/officeart/2005/8/layout/orgChart1"/>
    <dgm:cxn modelId="{3659A095-6B5D-4BB8-B9E6-B4B129CBA5C1}" type="presParOf" srcId="{6B413BFB-5BC8-4B64-BCC1-2A212FF544E2}" destId="{FA514777-3095-464C-A7AD-304AE0C94B78}" srcOrd="0" destOrd="0" presId="urn:microsoft.com/office/officeart/2005/8/layout/orgChart1"/>
    <dgm:cxn modelId="{BA3AEFE9-FD62-4775-BCC7-02504E23CF2A}" type="presParOf" srcId="{6B413BFB-5BC8-4B64-BCC1-2A212FF544E2}" destId="{4A4767A4-EC08-4E9D-9D75-A0139A4F2CCF}" srcOrd="1" destOrd="0" presId="urn:microsoft.com/office/officeart/2005/8/layout/orgChart1"/>
    <dgm:cxn modelId="{DEA8791C-687C-4C55-886C-EBEA64C9D529}" type="presParOf" srcId="{4A4767A4-EC08-4E9D-9D75-A0139A4F2CCF}" destId="{8716B0E5-B0C1-4263-9F12-D4A0F3AA14B6}" srcOrd="0" destOrd="0" presId="urn:microsoft.com/office/officeart/2005/8/layout/orgChart1"/>
    <dgm:cxn modelId="{9489D185-6ACB-4BA2-836C-E5D2DEEFB029}" type="presParOf" srcId="{8716B0E5-B0C1-4263-9F12-D4A0F3AA14B6}" destId="{56D5F0B1-3D87-4B9D-8E7B-1F4B443DB1A5}" srcOrd="0" destOrd="0" presId="urn:microsoft.com/office/officeart/2005/8/layout/orgChart1"/>
    <dgm:cxn modelId="{8AC2E479-4081-43BD-BA43-EC788F1FBCB6}" type="presParOf" srcId="{8716B0E5-B0C1-4263-9F12-D4A0F3AA14B6}" destId="{EEE3DBC1-7FDD-419A-9800-DA135F1B9188}" srcOrd="1" destOrd="0" presId="urn:microsoft.com/office/officeart/2005/8/layout/orgChart1"/>
    <dgm:cxn modelId="{AC632BB7-651B-487F-AB57-C11B0353A949}" type="presParOf" srcId="{4A4767A4-EC08-4E9D-9D75-A0139A4F2CCF}" destId="{D0F4CAF2-33A7-457C-BF06-0567A2807B95}" srcOrd="1" destOrd="0" presId="urn:microsoft.com/office/officeart/2005/8/layout/orgChart1"/>
    <dgm:cxn modelId="{903716AF-8446-4498-B2A1-8410DC146F0E}" type="presParOf" srcId="{4A4767A4-EC08-4E9D-9D75-A0139A4F2CCF}" destId="{813EB80E-D6B3-4D2A-8258-FAA1C5D6477B}" srcOrd="2" destOrd="0" presId="urn:microsoft.com/office/officeart/2005/8/layout/orgChart1"/>
    <dgm:cxn modelId="{5DA20C59-C10B-4E68-A0D9-9334028C87B6}" type="presParOf" srcId="{5C98657C-3C75-4034-AA54-7BEB2D2ED742}" destId="{C7D06880-0B0B-4159-AFE2-97C1F6B89182}" srcOrd="2" destOrd="0" presId="urn:microsoft.com/office/officeart/2005/8/layout/orgChart1"/>
    <dgm:cxn modelId="{6E465B1E-E8FD-4D74-B4A5-262686360F29}" type="presParOf" srcId="{2C4370AB-AF86-4ED5-9CE2-0BEE4338B4CD}" destId="{8A7135C8-C24C-4962-9146-AEED18BC193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14777-3095-464C-A7AD-304AE0C94B78}">
      <dsp:nvSpPr>
        <dsp:cNvPr id="0" name=""/>
        <dsp:cNvSpPr/>
      </dsp:nvSpPr>
      <dsp:spPr>
        <a:xfrm>
          <a:off x="7929422" y="3119114"/>
          <a:ext cx="308375" cy="945685"/>
        </a:xfrm>
        <a:custGeom>
          <a:avLst/>
          <a:gdLst/>
          <a:ahLst/>
          <a:cxnLst/>
          <a:rect l="0" t="0" r="0" b="0"/>
          <a:pathLst>
            <a:path>
              <a:moveTo>
                <a:pt x="0" y="0"/>
              </a:moveTo>
              <a:lnTo>
                <a:pt x="0" y="945685"/>
              </a:lnTo>
              <a:lnTo>
                <a:pt x="308375" y="945685"/>
              </a:lnTo>
            </a:path>
          </a:pathLst>
        </a:custGeom>
        <a:noFill/>
        <a:ln w="19050" cap="rnd"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477F53-4668-4107-8FC1-96224CAF77A3}">
      <dsp:nvSpPr>
        <dsp:cNvPr id="0" name=""/>
        <dsp:cNvSpPr/>
      </dsp:nvSpPr>
      <dsp:spPr>
        <a:xfrm>
          <a:off x="4893300" y="1659470"/>
          <a:ext cx="3858456" cy="431725"/>
        </a:xfrm>
        <a:custGeom>
          <a:avLst/>
          <a:gdLst/>
          <a:ahLst/>
          <a:cxnLst/>
          <a:rect l="0" t="0" r="0" b="0"/>
          <a:pathLst>
            <a:path>
              <a:moveTo>
                <a:pt x="0" y="0"/>
              </a:moveTo>
              <a:lnTo>
                <a:pt x="0" y="215862"/>
              </a:lnTo>
              <a:lnTo>
                <a:pt x="3858456" y="215862"/>
              </a:lnTo>
              <a:lnTo>
                <a:pt x="3858456" y="431725"/>
              </a:lnTo>
            </a:path>
          </a:pathLst>
        </a:custGeom>
        <a:noFill/>
        <a:ln w="19050" cap="rnd"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E0082C-398A-433B-AF84-5D97EB4EB3DF}">
      <dsp:nvSpPr>
        <dsp:cNvPr id="0" name=""/>
        <dsp:cNvSpPr/>
      </dsp:nvSpPr>
      <dsp:spPr>
        <a:xfrm>
          <a:off x="5441859" y="3119114"/>
          <a:ext cx="308375" cy="945685"/>
        </a:xfrm>
        <a:custGeom>
          <a:avLst/>
          <a:gdLst/>
          <a:ahLst/>
          <a:cxnLst/>
          <a:rect l="0" t="0" r="0" b="0"/>
          <a:pathLst>
            <a:path>
              <a:moveTo>
                <a:pt x="0" y="0"/>
              </a:moveTo>
              <a:lnTo>
                <a:pt x="0" y="945685"/>
              </a:lnTo>
              <a:lnTo>
                <a:pt x="308375" y="945685"/>
              </a:lnTo>
            </a:path>
          </a:pathLst>
        </a:custGeom>
        <a:noFill/>
        <a:ln w="19050" cap="rnd"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753462-66E5-4253-A4AA-E79DD7293E59}">
      <dsp:nvSpPr>
        <dsp:cNvPr id="0" name=""/>
        <dsp:cNvSpPr/>
      </dsp:nvSpPr>
      <dsp:spPr>
        <a:xfrm>
          <a:off x="4893300" y="1659470"/>
          <a:ext cx="1370893" cy="431725"/>
        </a:xfrm>
        <a:custGeom>
          <a:avLst/>
          <a:gdLst/>
          <a:ahLst/>
          <a:cxnLst/>
          <a:rect l="0" t="0" r="0" b="0"/>
          <a:pathLst>
            <a:path>
              <a:moveTo>
                <a:pt x="0" y="0"/>
              </a:moveTo>
              <a:lnTo>
                <a:pt x="0" y="215862"/>
              </a:lnTo>
              <a:lnTo>
                <a:pt x="1370893" y="215862"/>
              </a:lnTo>
              <a:lnTo>
                <a:pt x="1370893" y="431725"/>
              </a:lnTo>
            </a:path>
          </a:pathLst>
        </a:custGeom>
        <a:noFill/>
        <a:ln w="19050" cap="rnd"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357F97-CE7A-4CF8-85AC-5233B51BD796}">
      <dsp:nvSpPr>
        <dsp:cNvPr id="0" name=""/>
        <dsp:cNvSpPr/>
      </dsp:nvSpPr>
      <dsp:spPr>
        <a:xfrm>
          <a:off x="2725494" y="3119114"/>
          <a:ext cx="346509" cy="945685"/>
        </a:xfrm>
        <a:custGeom>
          <a:avLst/>
          <a:gdLst/>
          <a:ahLst/>
          <a:cxnLst/>
          <a:rect l="0" t="0" r="0" b="0"/>
          <a:pathLst>
            <a:path>
              <a:moveTo>
                <a:pt x="0" y="0"/>
              </a:moveTo>
              <a:lnTo>
                <a:pt x="0" y="945685"/>
              </a:lnTo>
              <a:lnTo>
                <a:pt x="346509" y="945685"/>
              </a:lnTo>
            </a:path>
          </a:pathLst>
        </a:custGeom>
        <a:noFill/>
        <a:ln w="19050" cap="rnd"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4DC9B9-3048-443F-8041-48C35DF32EBB}">
      <dsp:nvSpPr>
        <dsp:cNvPr id="0" name=""/>
        <dsp:cNvSpPr/>
      </dsp:nvSpPr>
      <dsp:spPr>
        <a:xfrm>
          <a:off x="3649519" y="1659470"/>
          <a:ext cx="1243781" cy="431725"/>
        </a:xfrm>
        <a:custGeom>
          <a:avLst/>
          <a:gdLst/>
          <a:ahLst/>
          <a:cxnLst/>
          <a:rect l="0" t="0" r="0" b="0"/>
          <a:pathLst>
            <a:path>
              <a:moveTo>
                <a:pt x="1243781" y="0"/>
              </a:moveTo>
              <a:lnTo>
                <a:pt x="1243781" y="215862"/>
              </a:lnTo>
              <a:lnTo>
                <a:pt x="0" y="215862"/>
              </a:lnTo>
              <a:lnTo>
                <a:pt x="0" y="431725"/>
              </a:lnTo>
            </a:path>
          </a:pathLst>
        </a:custGeom>
        <a:noFill/>
        <a:ln w="19050" cap="rnd"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23B977-C6D5-4B88-BAB3-4570AA6A46A0}">
      <dsp:nvSpPr>
        <dsp:cNvPr id="0" name=""/>
        <dsp:cNvSpPr/>
      </dsp:nvSpPr>
      <dsp:spPr>
        <a:xfrm>
          <a:off x="212509" y="3119114"/>
          <a:ext cx="308375" cy="945685"/>
        </a:xfrm>
        <a:custGeom>
          <a:avLst/>
          <a:gdLst/>
          <a:ahLst/>
          <a:cxnLst/>
          <a:rect l="0" t="0" r="0" b="0"/>
          <a:pathLst>
            <a:path>
              <a:moveTo>
                <a:pt x="0" y="0"/>
              </a:moveTo>
              <a:lnTo>
                <a:pt x="0" y="945685"/>
              </a:lnTo>
              <a:lnTo>
                <a:pt x="308375" y="945685"/>
              </a:lnTo>
            </a:path>
          </a:pathLst>
        </a:custGeom>
        <a:noFill/>
        <a:ln w="19050" cap="rnd"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8925E2-EBAF-441B-9853-2C47120AA859}">
      <dsp:nvSpPr>
        <dsp:cNvPr id="0" name=""/>
        <dsp:cNvSpPr/>
      </dsp:nvSpPr>
      <dsp:spPr>
        <a:xfrm>
          <a:off x="1034844" y="1659470"/>
          <a:ext cx="3858456" cy="431725"/>
        </a:xfrm>
        <a:custGeom>
          <a:avLst/>
          <a:gdLst/>
          <a:ahLst/>
          <a:cxnLst/>
          <a:rect l="0" t="0" r="0" b="0"/>
          <a:pathLst>
            <a:path>
              <a:moveTo>
                <a:pt x="3858456" y="0"/>
              </a:moveTo>
              <a:lnTo>
                <a:pt x="3858456" y="215862"/>
              </a:lnTo>
              <a:lnTo>
                <a:pt x="0" y="215862"/>
              </a:lnTo>
              <a:lnTo>
                <a:pt x="0" y="431725"/>
              </a:lnTo>
            </a:path>
          </a:pathLst>
        </a:custGeom>
        <a:noFill/>
        <a:ln w="19050" cap="rnd"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3E11E2-9EBD-473D-ADFC-1C21E79FF23A}">
      <dsp:nvSpPr>
        <dsp:cNvPr id="0" name=""/>
        <dsp:cNvSpPr/>
      </dsp:nvSpPr>
      <dsp:spPr>
        <a:xfrm>
          <a:off x="3865382" y="631551"/>
          <a:ext cx="2055837" cy="1027918"/>
        </a:xfrm>
        <a:prstGeom prst="rect">
          <a:avLst/>
        </a:prstGeom>
        <a:solidFill>
          <a:schemeClr val="accent2">
            <a:shade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dirty="0"/>
            <a:t>Gerente general.  1</a:t>
          </a:r>
        </a:p>
      </dsp:txBody>
      <dsp:txXfrm>
        <a:off x="3865382" y="631551"/>
        <a:ext cx="2055837" cy="1027918"/>
      </dsp:txXfrm>
    </dsp:sp>
    <dsp:sp modelId="{460C4170-F71D-4D42-AEA2-743AF9FBFCE6}">
      <dsp:nvSpPr>
        <dsp:cNvPr id="0" name=""/>
        <dsp:cNvSpPr/>
      </dsp:nvSpPr>
      <dsp:spPr>
        <a:xfrm>
          <a:off x="6925" y="2091196"/>
          <a:ext cx="2055837" cy="1027918"/>
        </a:xfrm>
        <a:prstGeom prst="rect">
          <a:avLst/>
        </a:prstGeom>
        <a:solidFill>
          <a:schemeClr val="accent2">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Gerente de produccion. 7</a:t>
          </a:r>
        </a:p>
      </dsp:txBody>
      <dsp:txXfrm>
        <a:off x="6925" y="2091196"/>
        <a:ext cx="2055837" cy="1027918"/>
      </dsp:txXfrm>
    </dsp:sp>
    <dsp:sp modelId="{26B121DE-44F6-4A97-8C8E-9D2777991E57}">
      <dsp:nvSpPr>
        <dsp:cNvPr id="0" name=""/>
        <dsp:cNvSpPr/>
      </dsp:nvSpPr>
      <dsp:spPr>
        <a:xfrm>
          <a:off x="520884" y="3550840"/>
          <a:ext cx="2055837" cy="1027918"/>
        </a:xfrm>
        <a:prstGeom prst="rect">
          <a:avLst/>
        </a:prstGeom>
        <a:solidFill>
          <a:schemeClr val="accent2">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Control de calidad. 1</a:t>
          </a:r>
        </a:p>
        <a:p>
          <a:pPr lvl="0" algn="ctr" defTabSz="577850">
            <a:lnSpc>
              <a:spcPct val="90000"/>
            </a:lnSpc>
            <a:spcBef>
              <a:spcPct val="0"/>
            </a:spcBef>
            <a:spcAft>
              <a:spcPct val="35000"/>
            </a:spcAft>
          </a:pPr>
          <a:r>
            <a:rPr lang="es-ES" sz="1300" kern="1200"/>
            <a:t>Mantenimiento.      1</a:t>
          </a:r>
        </a:p>
        <a:p>
          <a:pPr lvl="0" algn="ctr" defTabSz="577850">
            <a:lnSpc>
              <a:spcPct val="90000"/>
            </a:lnSpc>
            <a:spcBef>
              <a:spcPct val="0"/>
            </a:spcBef>
            <a:spcAft>
              <a:spcPct val="35000"/>
            </a:spcAft>
          </a:pPr>
          <a:r>
            <a:rPr lang="es-ES" sz="1300" kern="1200"/>
            <a:t>Operarios.                4</a:t>
          </a:r>
        </a:p>
      </dsp:txBody>
      <dsp:txXfrm>
        <a:off x="520884" y="3550840"/>
        <a:ext cx="2055837" cy="1027918"/>
      </dsp:txXfrm>
    </dsp:sp>
    <dsp:sp modelId="{6BB162B8-1B08-4399-B5B8-D9E06994691E}">
      <dsp:nvSpPr>
        <dsp:cNvPr id="0" name=""/>
        <dsp:cNvSpPr/>
      </dsp:nvSpPr>
      <dsp:spPr>
        <a:xfrm>
          <a:off x="2494488" y="2091196"/>
          <a:ext cx="2310061" cy="1027918"/>
        </a:xfrm>
        <a:prstGeom prst="rect">
          <a:avLst/>
        </a:prstGeom>
        <a:solidFill>
          <a:schemeClr val="accent2">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Gerente de Capital Humano. 3</a:t>
          </a:r>
        </a:p>
      </dsp:txBody>
      <dsp:txXfrm>
        <a:off x="2494488" y="2091196"/>
        <a:ext cx="2310061" cy="1027918"/>
      </dsp:txXfrm>
    </dsp:sp>
    <dsp:sp modelId="{AF74A240-1198-4524-A0C5-086C0DCAF65E}">
      <dsp:nvSpPr>
        <dsp:cNvPr id="0" name=""/>
        <dsp:cNvSpPr/>
      </dsp:nvSpPr>
      <dsp:spPr>
        <a:xfrm>
          <a:off x="3072003" y="3550840"/>
          <a:ext cx="2055837" cy="1027918"/>
        </a:xfrm>
        <a:prstGeom prst="rect">
          <a:avLst/>
        </a:prstGeom>
        <a:solidFill>
          <a:schemeClr val="accent2">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Abogado.           1</a:t>
          </a:r>
        </a:p>
        <a:p>
          <a:pPr lvl="0" algn="ctr" defTabSz="577850">
            <a:lnSpc>
              <a:spcPct val="90000"/>
            </a:lnSpc>
            <a:spcBef>
              <a:spcPct val="0"/>
            </a:spcBef>
            <a:spcAft>
              <a:spcPct val="35000"/>
            </a:spcAft>
          </a:pPr>
          <a:r>
            <a:rPr lang="es-ES" sz="1300" kern="1200"/>
            <a:t>Intendencia.      1</a:t>
          </a:r>
        </a:p>
      </dsp:txBody>
      <dsp:txXfrm>
        <a:off x="3072003" y="3550840"/>
        <a:ext cx="2055837" cy="1027918"/>
      </dsp:txXfrm>
    </dsp:sp>
    <dsp:sp modelId="{C4FE0AD8-F875-49EF-AC14-4D90516B71BC}">
      <dsp:nvSpPr>
        <dsp:cNvPr id="0" name=""/>
        <dsp:cNvSpPr/>
      </dsp:nvSpPr>
      <dsp:spPr>
        <a:xfrm>
          <a:off x="5236276" y="2091196"/>
          <a:ext cx="2055837" cy="1027918"/>
        </a:xfrm>
        <a:prstGeom prst="rect">
          <a:avLst/>
        </a:prstGeom>
        <a:solidFill>
          <a:schemeClr val="accent2">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Gerente de Marketing. 5</a:t>
          </a:r>
        </a:p>
      </dsp:txBody>
      <dsp:txXfrm>
        <a:off x="5236276" y="2091196"/>
        <a:ext cx="2055837" cy="1027918"/>
      </dsp:txXfrm>
    </dsp:sp>
    <dsp:sp modelId="{5B65296F-AED7-42CA-9E1F-8883A2A93205}">
      <dsp:nvSpPr>
        <dsp:cNvPr id="0" name=""/>
        <dsp:cNvSpPr/>
      </dsp:nvSpPr>
      <dsp:spPr>
        <a:xfrm>
          <a:off x="5750235" y="3550840"/>
          <a:ext cx="2055837" cy="1027918"/>
        </a:xfrm>
        <a:prstGeom prst="rect">
          <a:avLst/>
        </a:prstGeom>
        <a:solidFill>
          <a:schemeClr val="accent2">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Diseño y Publicidad.     1</a:t>
          </a:r>
        </a:p>
        <a:p>
          <a:pPr lvl="0" algn="ctr" defTabSz="577850">
            <a:lnSpc>
              <a:spcPct val="90000"/>
            </a:lnSpc>
            <a:spcBef>
              <a:spcPct val="0"/>
            </a:spcBef>
            <a:spcAft>
              <a:spcPct val="35000"/>
            </a:spcAft>
          </a:pPr>
          <a:r>
            <a:rPr lang="es-ES" sz="1300" kern="1200"/>
            <a:t>Logistica.                       1  </a:t>
          </a:r>
        </a:p>
        <a:p>
          <a:pPr lvl="0" algn="ctr" defTabSz="577850">
            <a:lnSpc>
              <a:spcPct val="90000"/>
            </a:lnSpc>
            <a:spcBef>
              <a:spcPct val="0"/>
            </a:spcBef>
            <a:spcAft>
              <a:spcPct val="35000"/>
            </a:spcAft>
          </a:pPr>
          <a:r>
            <a:rPr lang="es-ES" sz="1300" kern="1200"/>
            <a:t>Ventas.                          1</a:t>
          </a:r>
        </a:p>
        <a:p>
          <a:pPr lvl="0" algn="ctr" defTabSz="577850">
            <a:lnSpc>
              <a:spcPct val="90000"/>
            </a:lnSpc>
            <a:spcBef>
              <a:spcPct val="0"/>
            </a:spcBef>
            <a:spcAft>
              <a:spcPct val="35000"/>
            </a:spcAft>
          </a:pPr>
          <a:r>
            <a:rPr lang="es-ES" sz="1300" kern="1200"/>
            <a:t>Auxiliar de Ventas.       1</a:t>
          </a:r>
        </a:p>
      </dsp:txBody>
      <dsp:txXfrm>
        <a:off x="5750235" y="3550840"/>
        <a:ext cx="2055837" cy="1027918"/>
      </dsp:txXfrm>
    </dsp:sp>
    <dsp:sp modelId="{5F5B5830-1476-4C39-BB59-B212B93F83FB}">
      <dsp:nvSpPr>
        <dsp:cNvPr id="0" name=""/>
        <dsp:cNvSpPr/>
      </dsp:nvSpPr>
      <dsp:spPr>
        <a:xfrm>
          <a:off x="7723839" y="2091196"/>
          <a:ext cx="2055837" cy="1027918"/>
        </a:xfrm>
        <a:prstGeom prst="rect">
          <a:avLst/>
        </a:prstGeom>
        <a:solidFill>
          <a:schemeClr val="accent2">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Gerente de Finanzas.  4 </a:t>
          </a:r>
        </a:p>
      </dsp:txBody>
      <dsp:txXfrm>
        <a:off x="7723839" y="2091196"/>
        <a:ext cx="2055837" cy="1027918"/>
      </dsp:txXfrm>
    </dsp:sp>
    <dsp:sp modelId="{56D5F0B1-3D87-4B9D-8E7B-1F4B443DB1A5}">
      <dsp:nvSpPr>
        <dsp:cNvPr id="0" name=""/>
        <dsp:cNvSpPr/>
      </dsp:nvSpPr>
      <dsp:spPr>
        <a:xfrm>
          <a:off x="8237798" y="3550840"/>
          <a:ext cx="2055837" cy="1027918"/>
        </a:xfrm>
        <a:prstGeom prst="rect">
          <a:avLst/>
        </a:prstGeom>
        <a:solidFill>
          <a:schemeClr val="accent2">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S" sz="1300" kern="1200"/>
            <a:t>Tesoreria.             1</a:t>
          </a:r>
        </a:p>
        <a:p>
          <a:pPr lvl="0" algn="ctr" defTabSz="577850">
            <a:lnSpc>
              <a:spcPct val="90000"/>
            </a:lnSpc>
            <a:spcBef>
              <a:spcPct val="0"/>
            </a:spcBef>
            <a:spcAft>
              <a:spcPct val="35000"/>
            </a:spcAft>
          </a:pPr>
          <a:r>
            <a:rPr lang="es-ES" sz="1300" kern="1200"/>
            <a:t>Presupuesto.       1</a:t>
          </a:r>
        </a:p>
        <a:p>
          <a:pPr lvl="0" algn="ctr" defTabSz="577850">
            <a:lnSpc>
              <a:spcPct val="90000"/>
            </a:lnSpc>
            <a:spcBef>
              <a:spcPct val="0"/>
            </a:spcBef>
            <a:spcAft>
              <a:spcPct val="35000"/>
            </a:spcAft>
          </a:pPr>
          <a:r>
            <a:rPr lang="es-ES" sz="1300" kern="1200"/>
            <a:t>Contabilidad.       1</a:t>
          </a:r>
        </a:p>
      </dsp:txBody>
      <dsp:txXfrm>
        <a:off x="8237798" y="3550840"/>
        <a:ext cx="2055837" cy="102791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2253650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49369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16916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AA07A3B-8B2B-4C0D-BC65-CD1BD2F51117}" type="datetimeFigureOut">
              <a:rPr lang="es-MX" smtClean="0"/>
              <a:t>07/11/2016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135190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AA07A3B-8B2B-4C0D-BC65-CD1BD2F51117}" type="datetimeFigureOut">
              <a:rPr lang="es-MX" smtClean="0"/>
              <a:t>07/11/2016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185621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3"/>
          <p:cNvSpPr>
            <a:spLocks noGrp="1"/>
          </p:cNvSpPr>
          <p:nvPr>
            <p:ph type="ftr" sz="quarter" idx="11"/>
          </p:nvPr>
        </p:nvSpPr>
        <p:spPr/>
        <p:txBody>
          <a:bodyPr/>
          <a:lstStyle/>
          <a:p>
            <a:endParaRPr lang="es-MX"/>
          </a:p>
        </p:txBody>
      </p:sp>
      <p:sp>
        <p:nvSpPr>
          <p:cNvPr id="6" name="Slide Number Placeholder 4"/>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1402176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2"/>
          <p:cNvSpPr>
            <a:spLocks noGrp="1"/>
          </p:cNvSpPr>
          <p:nvPr>
            <p:ph type="ftr" sz="quarter" idx="11"/>
          </p:nvPr>
        </p:nvSpPr>
        <p:spPr/>
        <p:txBody>
          <a:bodyPr/>
          <a:lstStyle/>
          <a:p>
            <a:endParaRPr lang="es-MX"/>
          </a:p>
        </p:txBody>
      </p:sp>
      <p:sp>
        <p:nvSpPr>
          <p:cNvPr id="6" name="Slide Number Placeholder 3"/>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6288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5"/>
          <p:cNvSpPr>
            <a:spLocks noGrp="1"/>
          </p:cNvSpPr>
          <p:nvPr>
            <p:ph type="ftr" sz="quarter" idx="11"/>
          </p:nvPr>
        </p:nvSpPr>
        <p:spPr/>
        <p:txBody>
          <a:bodyPr/>
          <a:lstStyle/>
          <a:p>
            <a:endParaRPr lang="es-MX"/>
          </a:p>
        </p:txBody>
      </p:sp>
      <p:sp>
        <p:nvSpPr>
          <p:cNvPr id="6" name="Slide Number Placeholder 6"/>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247807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AA07A3B-8B2B-4C0D-BC65-CD1BD2F51117}" type="datetimeFigureOut">
              <a:rPr lang="es-MX" smtClean="0"/>
              <a:t>07/11/2016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83740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AA07A3B-8B2B-4C0D-BC65-CD1BD2F51117}" type="datetimeFigureOut">
              <a:rPr lang="es-MX" smtClean="0"/>
              <a:t>07/11/2016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830248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305377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8147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1653048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328263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3460762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29926124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AA07A3B-8B2B-4C0D-BC65-CD1BD2F51117}" type="datetimeFigureOut">
              <a:rPr lang="es-MX" smtClean="0"/>
              <a:t>07/11/2016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81B510A-8DA8-4CDB-84CB-B08031643254}" type="slidenum">
              <a:rPr lang="es-MX" smtClean="0"/>
              <a:t>‹Nº›</a:t>
            </a:fld>
            <a:endParaRPr lang="es-MX"/>
          </a:p>
        </p:txBody>
      </p:sp>
    </p:spTree>
    <p:extLst>
      <p:ext uri="{BB962C8B-B14F-4D97-AF65-F5344CB8AC3E}">
        <p14:creationId xmlns:p14="http://schemas.microsoft.com/office/powerpoint/2010/main" val="1671011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AA07A3B-8B2B-4C0D-BC65-CD1BD2F51117}" type="datetimeFigureOut">
              <a:rPr lang="es-MX" smtClean="0"/>
              <a:t>07/11/2016</a:t>
            </a:fld>
            <a:endParaRPr lang="es-MX"/>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MX"/>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81B510A-8DA8-4CDB-84CB-B08031643254}" type="slidenum">
              <a:rPr lang="es-MX" smtClean="0"/>
              <a:t>‹Nº›</a:t>
            </a:fld>
            <a:endParaRPr lang="es-MX"/>
          </a:p>
        </p:txBody>
      </p:sp>
    </p:spTree>
    <p:extLst>
      <p:ext uri="{BB962C8B-B14F-4D97-AF65-F5344CB8AC3E}">
        <p14:creationId xmlns:p14="http://schemas.microsoft.com/office/powerpoint/2010/main" val="141033426"/>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2417" t="23545" r="50167" b="13771"/>
          <a:stretch/>
        </p:blipFill>
        <p:spPr>
          <a:xfrm>
            <a:off x="1990163" y="309282"/>
            <a:ext cx="8404414" cy="6446987"/>
          </a:xfrm>
          <a:prstGeom prst="rect">
            <a:avLst/>
          </a:prstGeom>
        </p:spPr>
      </p:pic>
    </p:spTree>
    <p:extLst>
      <p:ext uri="{BB962C8B-B14F-4D97-AF65-F5344CB8AC3E}">
        <p14:creationId xmlns:p14="http://schemas.microsoft.com/office/powerpoint/2010/main" val="1527815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6920860"/>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p:cNvSpPr>
            <a:spLocks noGrp="1"/>
          </p:cNvSpPr>
          <p:nvPr>
            <p:ph idx="1"/>
          </p:nvPr>
        </p:nvSpPr>
        <p:spPr>
          <a:xfrm>
            <a:off x="838200" y="320040"/>
            <a:ext cx="10515600" cy="5856923"/>
          </a:xfrm>
        </p:spPr>
        <p:txBody>
          <a:bodyPr>
            <a:normAutofit fontScale="85000" lnSpcReduction="20000"/>
          </a:bodyPr>
          <a:lstStyle/>
          <a:p>
            <a:r>
              <a:rPr lang="es-MX" b="1" dirty="0">
                <a:solidFill>
                  <a:schemeClr val="bg1"/>
                </a:solidFill>
              </a:rPr>
              <a:t>INDICE</a:t>
            </a:r>
            <a:r>
              <a:rPr lang="es-MX" b="1" dirty="0" smtClean="0">
                <a:solidFill>
                  <a:schemeClr val="bg1"/>
                </a:solidFill>
              </a:rPr>
              <a:t>.</a:t>
            </a:r>
            <a:r>
              <a:rPr lang="es-MX" b="1" dirty="0">
                <a:solidFill>
                  <a:schemeClr val="bg1"/>
                </a:solidFill>
              </a:rPr>
              <a:t> </a:t>
            </a:r>
          </a:p>
          <a:p>
            <a:r>
              <a:rPr lang="es-MX" b="1" dirty="0">
                <a:solidFill>
                  <a:srgbClr val="00B0F0"/>
                </a:solidFill>
              </a:rPr>
              <a:t>Misión visión</a:t>
            </a:r>
          </a:p>
          <a:p>
            <a:r>
              <a:rPr lang="es-MX" b="1" dirty="0">
                <a:solidFill>
                  <a:srgbClr val="00B0F0"/>
                </a:solidFill>
              </a:rPr>
              <a:t>Reglamento </a:t>
            </a:r>
          </a:p>
          <a:p>
            <a:r>
              <a:rPr lang="es-MX" b="1" dirty="0">
                <a:solidFill>
                  <a:srgbClr val="00B0F0"/>
                </a:solidFill>
              </a:rPr>
              <a:t>Políticas </a:t>
            </a:r>
          </a:p>
          <a:p>
            <a:r>
              <a:rPr lang="es-MX" b="1" dirty="0">
                <a:solidFill>
                  <a:srgbClr val="00B0F0"/>
                </a:solidFill>
              </a:rPr>
              <a:t>Objetivo del plan de compensaciones </a:t>
            </a:r>
          </a:p>
          <a:p>
            <a:r>
              <a:rPr lang="es-MX" b="1" dirty="0">
                <a:solidFill>
                  <a:srgbClr val="00B0F0"/>
                </a:solidFill>
              </a:rPr>
              <a:t>Dirección general </a:t>
            </a:r>
          </a:p>
          <a:p>
            <a:r>
              <a:rPr lang="es-MX" b="1" dirty="0">
                <a:solidFill>
                  <a:srgbClr val="00B0F0"/>
                </a:solidFill>
              </a:rPr>
              <a:t>Prestaciones de ley </a:t>
            </a:r>
          </a:p>
          <a:p>
            <a:r>
              <a:rPr lang="es-MX" b="1" dirty="0">
                <a:solidFill>
                  <a:srgbClr val="00B0F0"/>
                </a:solidFill>
              </a:rPr>
              <a:t>Incentivos</a:t>
            </a:r>
          </a:p>
          <a:p>
            <a:r>
              <a:rPr lang="es-MX" b="1" dirty="0">
                <a:solidFill>
                  <a:srgbClr val="00B0F0"/>
                </a:solidFill>
              </a:rPr>
              <a:t>Compensaciones </a:t>
            </a:r>
          </a:p>
          <a:p>
            <a:r>
              <a:rPr lang="es-MX" b="1" dirty="0">
                <a:solidFill>
                  <a:srgbClr val="00B0F0"/>
                </a:solidFill>
              </a:rPr>
              <a:t>Área gerencial </a:t>
            </a:r>
          </a:p>
          <a:p>
            <a:r>
              <a:rPr lang="es-MX" b="1" dirty="0">
                <a:solidFill>
                  <a:srgbClr val="00B0F0"/>
                </a:solidFill>
              </a:rPr>
              <a:t>Prestaciones de ley </a:t>
            </a:r>
          </a:p>
          <a:p>
            <a:r>
              <a:rPr lang="es-MX" b="1" dirty="0">
                <a:solidFill>
                  <a:srgbClr val="00B0F0"/>
                </a:solidFill>
              </a:rPr>
              <a:t>Incentivos</a:t>
            </a:r>
          </a:p>
          <a:p>
            <a:r>
              <a:rPr lang="es-MX" b="1" dirty="0">
                <a:solidFill>
                  <a:srgbClr val="00B0F0"/>
                </a:solidFill>
              </a:rPr>
              <a:t>Compensaciones </a:t>
            </a:r>
          </a:p>
          <a:p>
            <a:r>
              <a:rPr lang="es-MX" b="1" dirty="0">
                <a:solidFill>
                  <a:srgbClr val="00B0F0"/>
                </a:solidFill>
              </a:rPr>
              <a:t>Área operativa </a:t>
            </a:r>
          </a:p>
          <a:p>
            <a:r>
              <a:rPr lang="es-MX" b="1" dirty="0">
                <a:solidFill>
                  <a:srgbClr val="00B0F0"/>
                </a:solidFill>
              </a:rPr>
              <a:t>Prestaciones de ley </a:t>
            </a:r>
          </a:p>
          <a:p>
            <a:r>
              <a:rPr lang="es-MX" b="1" dirty="0">
                <a:solidFill>
                  <a:srgbClr val="00B0F0"/>
                </a:solidFill>
              </a:rPr>
              <a:t>Incentivos</a:t>
            </a:r>
          </a:p>
          <a:p>
            <a:r>
              <a:rPr lang="es-MX" b="1" dirty="0">
                <a:solidFill>
                  <a:srgbClr val="00B0F0"/>
                </a:solidFill>
              </a:rPr>
              <a:t>Compensaciones </a:t>
            </a:r>
          </a:p>
          <a:p>
            <a:endParaRPr lang="es-MX" dirty="0"/>
          </a:p>
        </p:txBody>
      </p:sp>
    </p:spTree>
    <p:extLst>
      <p:ext uri="{BB962C8B-B14F-4D97-AF65-F5344CB8AC3E}">
        <p14:creationId xmlns:p14="http://schemas.microsoft.com/office/powerpoint/2010/main" val="379399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33494" y="602941"/>
            <a:ext cx="8946541" cy="4195481"/>
          </a:xfrm>
        </p:spPr>
        <p:txBody>
          <a:bodyPr>
            <a:normAutofit/>
          </a:bodyPr>
          <a:lstStyle/>
          <a:p>
            <a:pPr marL="0" lvl="0" indent="0" algn="ctr">
              <a:buNone/>
            </a:pPr>
            <a:r>
              <a:rPr lang="es-MX" b="1" dirty="0" smtClean="0"/>
              <a:t>1. MISION</a:t>
            </a:r>
            <a:r>
              <a:rPr lang="es-MX" b="1" dirty="0"/>
              <a:t>.</a:t>
            </a:r>
            <a:endParaRPr lang="es-MX" dirty="0"/>
          </a:p>
          <a:p>
            <a:pPr marL="0" indent="0">
              <a:buNone/>
            </a:pPr>
            <a:r>
              <a:rPr lang="es-MX" dirty="0"/>
              <a:t>Somos una empresa local dedicada a la elaboración de productos ornamentarios, utilizando yeso y bambú. </a:t>
            </a:r>
            <a:r>
              <a:rPr lang="es-MX" dirty="0" smtClean="0"/>
              <a:t>Ofreciendo </a:t>
            </a:r>
            <a:r>
              <a:rPr lang="es-MX" dirty="0"/>
              <a:t>siempre productos de vanguardia y calidad, plasmando en cada uno de ellos nuestro ingenio y pasión.</a:t>
            </a:r>
          </a:p>
          <a:p>
            <a:pPr marL="0" indent="0">
              <a:buNone/>
            </a:pPr>
            <a:endParaRPr lang="es-MX" dirty="0"/>
          </a:p>
          <a:p>
            <a:pPr marL="0" indent="0" algn="ctr">
              <a:buNone/>
            </a:pPr>
            <a:r>
              <a:rPr lang="es-MX" b="1" dirty="0" smtClean="0"/>
              <a:t>        VISION</a:t>
            </a:r>
            <a:r>
              <a:rPr lang="es-MX" b="1" dirty="0"/>
              <a:t>.</a:t>
            </a:r>
            <a:endParaRPr lang="es-MX" dirty="0"/>
          </a:p>
          <a:p>
            <a:pPr marL="0" indent="0">
              <a:buNone/>
            </a:pPr>
            <a:r>
              <a:rPr lang="es-MX" dirty="0" smtClean="0"/>
              <a:t>Ser </a:t>
            </a:r>
            <a:r>
              <a:rPr lang="es-MX" dirty="0"/>
              <a:t>una empresa competitiva ofreciendo siempre productos rentables con un alto nivel de calidad, estando siempre a la vanguardia para seguir creciendo y expandir nuestro mercado.</a:t>
            </a:r>
          </a:p>
          <a:p>
            <a:endParaRPr 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9550" y="0"/>
            <a:ext cx="1822450"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503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7991" y="0"/>
            <a:ext cx="10492740" cy="5571309"/>
          </a:xfrm>
        </p:spPr>
        <p:txBody>
          <a:bodyPr>
            <a:noAutofit/>
          </a:bodyPr>
          <a:lstStyle/>
          <a:p>
            <a:pPr marL="0" lvl="0" indent="0">
              <a:buNone/>
            </a:pPr>
            <a:r>
              <a:rPr lang="es-MX" sz="1200" b="1" dirty="0" smtClean="0"/>
              <a:t>2. REGLAMENTO</a:t>
            </a:r>
            <a:r>
              <a:rPr lang="es-MX" sz="1200" b="1" dirty="0"/>
              <a:t>.</a:t>
            </a:r>
            <a:endParaRPr lang="es-MX" sz="1200" dirty="0"/>
          </a:p>
          <a:p>
            <a:pPr marL="0" lvl="0" indent="0">
              <a:buNone/>
            </a:pPr>
            <a:r>
              <a:rPr lang="es-MX" sz="1200" dirty="0"/>
              <a:t>Los trabajadores, sin excepción alguna, deberán estar en sus lugares de trabajo e iniciar sus labores exactamente a la hora señalada.</a:t>
            </a:r>
          </a:p>
          <a:p>
            <a:pPr marL="0" lvl="0" indent="0">
              <a:buNone/>
            </a:pPr>
            <a:r>
              <a:rPr lang="es-MX" sz="1200" dirty="0"/>
              <a:t>Todos los trabajadores sin excepción, tendrán una tolerancia de entrada de 10 minutos.</a:t>
            </a:r>
          </a:p>
          <a:p>
            <a:pPr marL="0" lvl="0" indent="0">
              <a:buNone/>
            </a:pPr>
            <a:r>
              <a:rPr lang="es-MX" sz="1200" dirty="0"/>
              <a:t>Todo trabajador que necesite retirarse de la empresa dentro de su jornada de trabajo por enfermedad, razones personales o extraordinarias, deberá solicitar el permiso a su jefe inmediato, quien le entregará la autorización correspondiente.</a:t>
            </a:r>
          </a:p>
          <a:p>
            <a:pPr marL="0" lvl="0" indent="0">
              <a:buNone/>
            </a:pPr>
            <a:r>
              <a:rPr lang="es-MX" sz="1200" dirty="0"/>
              <a:t>Los trabajadores están obligados a solicitar permisos para faltar a sus labores, por escrito y dirigido a su jefe inmediato con 48 horas de anticipación.</a:t>
            </a:r>
          </a:p>
          <a:p>
            <a:pPr marL="0" lvl="0" indent="0">
              <a:buNone/>
            </a:pPr>
            <a:r>
              <a:rPr lang="es-MX" sz="1200" dirty="0"/>
              <a:t>Toda inasistencia sin aviso y aunque ésta haya sido por fuerza mayor, mientras no se compruebe, en este último caso, fehacientemente la imposibilidad de avisar.</a:t>
            </a:r>
          </a:p>
          <a:p>
            <a:pPr marL="0" indent="0">
              <a:buNone/>
            </a:pPr>
            <a:r>
              <a:rPr lang="es-MX" sz="1200" dirty="0"/>
              <a:t> </a:t>
            </a:r>
            <a:r>
              <a:rPr lang="es-MX" sz="1200" dirty="0" smtClean="0"/>
              <a:t>El </a:t>
            </a:r>
            <a:r>
              <a:rPr lang="es-MX" sz="1200" dirty="0"/>
              <a:t>personal tiene prohibido:</a:t>
            </a:r>
          </a:p>
          <a:p>
            <a:pPr marL="0" indent="0">
              <a:buNone/>
            </a:pPr>
            <a:r>
              <a:rPr lang="es-MX" sz="1200" dirty="0"/>
              <a:t>      a) La entrada al establecimiento con armas o bebidas alcohólicas.</a:t>
            </a:r>
          </a:p>
          <a:p>
            <a:pPr marL="0" indent="0">
              <a:buNone/>
            </a:pPr>
            <a:r>
              <a:rPr lang="es-MX" sz="1200" dirty="0"/>
              <a:t>      b) Ausentarse durante su horario de trabajo de su sección, a menos que el     cumplimiento de su tarea lo requiriese u obtenga autorización de su superior para ese efecto.</a:t>
            </a:r>
          </a:p>
          <a:p>
            <a:pPr marL="0" indent="0">
              <a:buNone/>
            </a:pPr>
            <a:r>
              <a:rPr lang="es-MX" sz="1200" dirty="0"/>
              <a:t>      d)Hacer marcar la ficha de ingreso al trabajo en el reloj de ingreso o egreso, o cualquier otro sistema de control diario de asistencia, por otro trabajador. </a:t>
            </a:r>
          </a:p>
          <a:p>
            <a:pPr marL="0" indent="0">
              <a:buNone/>
            </a:pPr>
            <a:r>
              <a:rPr lang="es-MX" sz="1200" dirty="0"/>
              <a:t> e) Salir del establecimiento durante las horas de trabajo, sin una autorización firmada por su superior, la cual deberá ser entregada a la persona encargada de la portería.</a:t>
            </a:r>
          </a:p>
          <a:p>
            <a:pPr marL="0" indent="0">
              <a:buNone/>
            </a:pPr>
            <a:r>
              <a:rPr lang="es-MX" sz="1200" dirty="0"/>
              <a:t>     f) Efectuar trabajos que no sean los indicados por los superiores.</a:t>
            </a:r>
          </a:p>
          <a:p>
            <a:pPr marL="0" indent="0">
              <a:buNone/>
            </a:pPr>
            <a:r>
              <a:rPr lang="es-MX" sz="1200" dirty="0"/>
              <a:t>     g) Tomar directamente cualquier material o útil, para efectuar un trabajo, sin haberlo pedido previamente a su superior inmediato para que se haga el correspondiente vale. Todo el material sobrante después de terminado el trabajo, deberá ser devuelto a adonde corresponda.</a:t>
            </a:r>
          </a:p>
          <a:p>
            <a:pPr marL="0" indent="0">
              <a:buNone/>
            </a:pPr>
            <a:r>
              <a:rPr lang="es-MX" sz="1200" dirty="0"/>
              <a:t>    h) Fumar en los recintos del establecimiento, donde está prohibido hacerlo.</a:t>
            </a:r>
          </a:p>
          <a:p>
            <a:pPr marL="0" indent="0">
              <a:buNone/>
            </a:pPr>
            <a:r>
              <a:rPr lang="es-MX" sz="1200" dirty="0"/>
              <a:t>    i) Conversar o leer durante las horas de trabajo o distraer la atención de otros trabajadores. El contacto entre el personal deberá limitarse exclusivamente, en las horas de labor, a los asuntos vinculados con el trabajo.</a:t>
            </a:r>
          </a:p>
          <a:p>
            <a:pPr marL="0" indent="0">
              <a:buNone/>
            </a:pPr>
            <a:r>
              <a:rPr lang="es-MX" sz="1200" dirty="0"/>
              <a:t>    j) Realizar colectas o suscripciones dentro del recinto de la fábrica.</a:t>
            </a:r>
          </a:p>
          <a:p>
            <a:pPr marL="0" indent="0">
              <a:buNone/>
            </a:pPr>
            <a:r>
              <a:rPr lang="es-MX" sz="1200" dirty="0" smtClean="0"/>
              <a:t> </a:t>
            </a:r>
            <a:r>
              <a:rPr lang="es-MX" sz="1200" dirty="0"/>
              <a:t>Evitar las bromas hirientes o de doble sentido. Tener en cuenta que la herida que asesta un sarcasmo, nunca cicatriza.</a:t>
            </a:r>
          </a:p>
          <a:p>
            <a:pPr marL="0" indent="0">
              <a:buNone/>
            </a:pPr>
            <a:r>
              <a:rPr lang="es-MX" sz="1200" b="1" dirty="0"/>
              <a:t>Deben ser capaz de resolver problemas por sí mismo.</a:t>
            </a:r>
            <a:r>
              <a:rPr lang="es-MX" sz="1200" dirty="0"/>
              <a:t> No dependas 100% de la iniciativa de los demás. Si surge algún problema, esfuérzate por encontrar una solución por ti mismo.</a:t>
            </a:r>
          </a:p>
          <a:p>
            <a:endParaRPr lang="es-MX"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9550" y="0"/>
            <a:ext cx="1822450"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769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25137" y="976539"/>
            <a:ext cx="10515600" cy="4351338"/>
          </a:xfrm>
        </p:spPr>
        <p:txBody>
          <a:bodyPr>
            <a:normAutofit/>
          </a:bodyPr>
          <a:lstStyle/>
          <a:p>
            <a:pPr marL="0" indent="0" algn="ctr">
              <a:buNone/>
            </a:pPr>
            <a:r>
              <a:rPr lang="es-MX" b="1" dirty="0"/>
              <a:t>3</a:t>
            </a:r>
            <a:r>
              <a:rPr lang="es-MX" b="1" dirty="0" smtClean="0"/>
              <a:t>. POLITICAS</a:t>
            </a:r>
            <a:r>
              <a:rPr lang="es-MX" b="1" dirty="0"/>
              <a:t>.</a:t>
            </a:r>
            <a:endParaRPr lang="es-MX" dirty="0"/>
          </a:p>
          <a:p>
            <a:pPr marL="457200" lvl="0" indent="-457200">
              <a:buFont typeface="+mj-lt"/>
              <a:buAutoNum type="arabicPeriod"/>
            </a:pPr>
            <a:r>
              <a:rPr lang="es-MX" dirty="0"/>
              <a:t>Cada área supervisara diariamente si se están cumpliendo los objetivos.</a:t>
            </a:r>
          </a:p>
          <a:p>
            <a:pPr marL="457200" lvl="0" indent="-457200">
              <a:buFont typeface="+mj-lt"/>
              <a:buAutoNum type="arabicPeriod"/>
            </a:pPr>
            <a:r>
              <a:rPr lang="es-MX" dirty="0"/>
              <a:t>Los participantes de los incentivos trabajaran de manera conjunta.</a:t>
            </a:r>
          </a:p>
          <a:p>
            <a:pPr marL="457200" lvl="0" indent="-457200">
              <a:buFont typeface="+mj-lt"/>
              <a:buAutoNum type="arabicPeriod"/>
            </a:pPr>
            <a:r>
              <a:rPr lang="es-MX" dirty="0"/>
              <a:t>Cuando sea el caso de un empleado nuevo, este tendrá la opción de incorporarse al plan de incentivos.</a:t>
            </a:r>
          </a:p>
          <a:p>
            <a:pPr marL="457200" lvl="0" indent="-457200">
              <a:buFont typeface="+mj-lt"/>
              <a:buAutoNum type="arabicPeriod"/>
            </a:pPr>
            <a:r>
              <a:rPr lang="es-MX" dirty="0"/>
              <a:t>Las metas fijadas en los planes se cumplirán en tiempo y forma.</a:t>
            </a:r>
          </a:p>
          <a:p>
            <a:pPr marL="457200" lvl="0" indent="-457200">
              <a:buFont typeface="+mj-lt"/>
              <a:buAutoNum type="arabicPeriod"/>
            </a:pPr>
            <a:r>
              <a:rPr lang="es-MX" dirty="0"/>
              <a:t>Las actividades adicionales se llevarán a cabo en las horas laborales.</a:t>
            </a:r>
          </a:p>
          <a:p>
            <a:pPr marL="457200" lvl="0" indent="-457200">
              <a:buFont typeface="+mj-lt"/>
              <a:buAutoNum type="arabicPeriod"/>
            </a:pPr>
            <a:r>
              <a:rPr lang="es-MX" dirty="0"/>
              <a:t>Podrán trabajar de manera individual. </a:t>
            </a:r>
          </a:p>
          <a:p>
            <a:pPr marL="457200" lvl="0" indent="-457200">
              <a:buFont typeface="+mj-lt"/>
              <a:buAutoNum type="arabicPeriod"/>
            </a:pPr>
            <a:r>
              <a:rPr lang="es-MX" dirty="0"/>
              <a:t>Incorporarse a algún plan de incentivos. </a:t>
            </a:r>
          </a:p>
          <a:p>
            <a:pPr marL="457200" indent="-457200">
              <a:buFont typeface="+mj-lt"/>
              <a:buAutoNum type="arabicPeriod"/>
            </a:pPr>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042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0" lvl="0" indent="0" algn="ctr">
              <a:buNone/>
            </a:pPr>
            <a:r>
              <a:rPr lang="es-MX" b="1" dirty="0"/>
              <a:t>4</a:t>
            </a:r>
            <a:r>
              <a:rPr lang="es-MX" b="1" dirty="0" smtClean="0"/>
              <a:t>. OBJETIVO </a:t>
            </a:r>
            <a:r>
              <a:rPr lang="es-MX" b="1" dirty="0"/>
              <a:t>DEL PLAN DE COMPENSACIONES.</a:t>
            </a:r>
            <a:endParaRPr lang="es-MX" dirty="0"/>
          </a:p>
          <a:p>
            <a:pPr marL="0" indent="0" algn="just">
              <a:buNone/>
            </a:pPr>
            <a:r>
              <a:rPr lang="es-MX" dirty="0"/>
              <a:t>Incentivar a los trabajadores de Bambuyé, para que se sientan comprometidos con la empresa y de esta manera desempeñen sus funciones de modo eficiente, logrando establecer metas y alcanzar el máximo potencial de cada uno de ellos, reduciendo tiempos y costos, que se reflejaran en beneficios para los involucrados. </a:t>
            </a:r>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903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501586075"/>
              </p:ext>
            </p:extLst>
          </p:nvPr>
        </p:nvGraphicFramePr>
        <p:xfrm>
          <a:off x="959621" y="641848"/>
          <a:ext cx="10300561" cy="5210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C:\Users\armando\Documents\DOCUMENTOS DE BAMBUYÉ\lo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63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8498" y="404397"/>
            <a:ext cx="11353800" cy="5811203"/>
          </a:xfrm>
        </p:spPr>
        <p:txBody>
          <a:bodyPr>
            <a:normAutofit fontScale="85000" lnSpcReduction="20000"/>
          </a:bodyPr>
          <a:lstStyle/>
          <a:p>
            <a:pPr marL="0" lvl="0" indent="0">
              <a:buNone/>
            </a:pPr>
            <a:r>
              <a:rPr lang="es-MX" b="1" dirty="0"/>
              <a:t>DIRECCIÓN GENERAL.</a:t>
            </a:r>
            <a:endParaRPr lang="es-MX" sz="2400" dirty="0"/>
          </a:p>
          <a:p>
            <a:pPr marL="457200" lvl="1" indent="0">
              <a:buNone/>
            </a:pPr>
            <a:r>
              <a:rPr lang="es-MX" dirty="0"/>
              <a:t> 5.1 PRESTACIONES DE LEY. </a:t>
            </a:r>
            <a:endParaRPr lang="es-MX" sz="2000" dirty="0"/>
          </a:p>
          <a:p>
            <a:pPr marL="0" indent="0">
              <a:buNone/>
            </a:pPr>
            <a:r>
              <a:rPr lang="es-MX" dirty="0"/>
              <a:t>Prestaciones en Acciones </a:t>
            </a:r>
            <a:endParaRPr lang="es-MX" sz="2400" dirty="0"/>
          </a:p>
          <a:p>
            <a:pPr marL="0" indent="0">
              <a:buNone/>
            </a:pPr>
            <a:r>
              <a:rPr lang="es-MX" dirty="0"/>
              <a:t>a) Plan de Opciones en Acciones. Este tipo de planes, consiste en otorgar a los trabajadores el derecho (no es una obligación), de adquirir un número determinado de acciones de la empresa que las emite a un precio acordado o determinado (puede ser el valor de mercado al momento de otorgar la opción),</a:t>
            </a:r>
            <a:endParaRPr lang="es-MX" sz="2400" dirty="0"/>
          </a:p>
          <a:p>
            <a:r>
              <a:rPr lang="es-MX" sz="2400" b="1" dirty="0"/>
              <a:t>Prestaciones en especie:</a:t>
            </a:r>
            <a:endParaRPr lang="es-MX" sz="2400" dirty="0"/>
          </a:p>
          <a:p>
            <a:pPr marL="0" indent="0">
              <a:buNone/>
            </a:pPr>
            <a:r>
              <a:rPr lang="es-MX" sz="2400" dirty="0" smtClean="0"/>
              <a:t>Estas </a:t>
            </a:r>
            <a:r>
              <a:rPr lang="es-MX" sz="2400" dirty="0"/>
              <a:t>prestaciones son las que se otorgan tanto a los trabajadores como a sus familias. Estas están mencionadas en el artículo 102. Algunos ejemplos son, si existe un riesgo en el trabajo, se tiene derecho a asistencia médica, quirúrgica y farmacéutica; servicios de hospitales, etc.</a:t>
            </a:r>
          </a:p>
          <a:p>
            <a:pPr marL="0" indent="0">
              <a:buNone/>
            </a:pPr>
            <a:r>
              <a:rPr lang="es-MX" dirty="0" smtClean="0"/>
              <a:t>Prestaciones </a:t>
            </a:r>
            <a:r>
              <a:rPr lang="es-MX" dirty="0"/>
              <a:t>en Automóviles</a:t>
            </a:r>
            <a:endParaRPr lang="es-MX" sz="2400" dirty="0"/>
          </a:p>
          <a:p>
            <a:pPr marL="0" indent="0">
              <a:buNone/>
            </a:pPr>
            <a:r>
              <a:rPr lang="es-MX" dirty="0"/>
              <a:t>Dentro de las Prestaciones adicionales que se otorgan a los ejecutivos, también se encuentran los de automóviles y para proporcionarlos, la empresa cuenta con las alternativas para adquirirlos por la vía directa, por el arrendamiento financiero y por el esquema de arrendamiento puro</a:t>
            </a:r>
            <a:endParaRPr lang="es-MX" sz="2400" dirty="0"/>
          </a:p>
          <a:p>
            <a:pPr marL="0" indent="0">
              <a:buNone/>
            </a:pPr>
            <a:r>
              <a:rPr lang="es-MX" dirty="0"/>
              <a:t> </a:t>
            </a:r>
            <a:endParaRPr lang="es-MX" sz="2400" dirty="0"/>
          </a:p>
          <a:p>
            <a:pPr marL="0" indent="0">
              <a:buNone/>
            </a:pPr>
            <a:r>
              <a:rPr lang="es-MX" dirty="0"/>
              <a:t>Plan de Prestaciones para apoyo a la Salud</a:t>
            </a:r>
            <a:endParaRPr lang="es-MX" sz="2400" dirty="0"/>
          </a:p>
          <a:p>
            <a:pPr marL="0" indent="0">
              <a:buNone/>
            </a:pPr>
            <a:r>
              <a:rPr lang="es-MX" dirty="0"/>
              <a:t>Los ejecutivos de una empresa pueden percibir como parte de sus prestaciones, los apoyos para la salud, entre los que se encuentran, el seguro de gastos médicos mayores, los seguros de vida y los pagos para clubes deportivos.</a:t>
            </a:r>
            <a:endParaRPr lang="es-MX" sz="2400" dirty="0"/>
          </a:p>
          <a:p>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49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588443"/>
          </a:xfrm>
        </p:spPr>
        <p:txBody>
          <a:bodyPr>
            <a:normAutofit fontScale="62500" lnSpcReduction="20000"/>
          </a:bodyPr>
          <a:lstStyle/>
          <a:p>
            <a:endParaRPr lang="es-MX" dirty="0"/>
          </a:p>
          <a:p>
            <a:pPr marL="0" lvl="0" indent="0">
              <a:buNone/>
            </a:pPr>
            <a:r>
              <a:rPr lang="es-MX" dirty="0"/>
              <a:t>5.2 </a:t>
            </a:r>
            <a:r>
              <a:rPr lang="es-MX" dirty="0" smtClean="0"/>
              <a:t>INCENTIVOS para </a:t>
            </a:r>
            <a:r>
              <a:rPr lang="es-MX" dirty="0"/>
              <a:t> </a:t>
            </a:r>
            <a:r>
              <a:rPr lang="es-MX" dirty="0" smtClean="0"/>
              <a:t>Directivos </a:t>
            </a:r>
            <a:endParaRPr lang="es-MX" dirty="0"/>
          </a:p>
          <a:p>
            <a:pPr>
              <a:buFont typeface="Wingdings" panose="05000000000000000000" pitchFamily="2" charset="2"/>
              <a:buChar char="v"/>
            </a:pPr>
            <a:r>
              <a:rPr lang="es-MX" dirty="0"/>
              <a:t>Dentro de las compensaciones se incluyen:</a:t>
            </a:r>
            <a:endParaRPr lang="es-MX" b="1" dirty="0"/>
          </a:p>
          <a:p>
            <a:pPr lvl="0">
              <a:buFont typeface="Wingdings" panose="05000000000000000000" pitchFamily="2" charset="2"/>
              <a:buChar char="v"/>
            </a:pPr>
            <a:r>
              <a:rPr lang="es-MX" dirty="0"/>
              <a:t>Salarios:</a:t>
            </a:r>
            <a:endParaRPr lang="es-MX" b="1" dirty="0"/>
          </a:p>
          <a:p>
            <a:pPr lvl="0">
              <a:buFont typeface="Wingdings" panose="05000000000000000000" pitchFamily="2" charset="2"/>
              <a:buChar char="v"/>
            </a:pPr>
            <a:r>
              <a:rPr lang="es-MX" dirty="0"/>
              <a:t>Sueldos</a:t>
            </a:r>
            <a:endParaRPr lang="es-MX" b="1" dirty="0"/>
          </a:p>
          <a:p>
            <a:pPr lvl="0">
              <a:buFont typeface="Wingdings" panose="05000000000000000000" pitchFamily="2" charset="2"/>
              <a:buChar char="v"/>
            </a:pPr>
            <a:r>
              <a:rPr lang="es-MX" dirty="0"/>
              <a:t>Viáticos</a:t>
            </a:r>
            <a:endParaRPr lang="es-MX" b="1" dirty="0"/>
          </a:p>
          <a:p>
            <a:pPr lvl="0">
              <a:buFont typeface="Wingdings" panose="05000000000000000000" pitchFamily="2" charset="2"/>
              <a:buChar char="v"/>
            </a:pPr>
            <a:r>
              <a:rPr lang="es-MX" dirty="0" smtClean="0"/>
              <a:t>Incentivos </a:t>
            </a:r>
            <a:r>
              <a:rPr lang="es-MX" dirty="0"/>
              <a:t>como los premios</a:t>
            </a:r>
            <a:endParaRPr lang="es-MX" b="1" dirty="0"/>
          </a:p>
          <a:p>
            <a:pPr lvl="0">
              <a:buFont typeface="Wingdings" panose="05000000000000000000" pitchFamily="2" charset="2"/>
              <a:buChar char="v"/>
            </a:pPr>
            <a:r>
              <a:rPr lang="es-MX" dirty="0"/>
              <a:t>Gratificaciones</a:t>
            </a:r>
            <a:endParaRPr lang="es-MX" b="1" dirty="0"/>
          </a:p>
          <a:p>
            <a:pPr marL="514350" indent="-514350">
              <a:buFont typeface="+mj-lt"/>
              <a:buAutoNum type="arabicPeriod"/>
            </a:pPr>
            <a:endParaRPr lang="es-MX" dirty="0" smtClean="0"/>
          </a:p>
          <a:p>
            <a:pPr marL="0" indent="0">
              <a:buNone/>
            </a:pPr>
            <a:r>
              <a:rPr lang="es-MX" dirty="0"/>
              <a:t> </a:t>
            </a:r>
            <a:endParaRPr lang="es-MX" b="1" dirty="0"/>
          </a:p>
          <a:p>
            <a:pPr lvl="0"/>
            <a:r>
              <a:rPr lang="es-MX" sz="2200" dirty="0"/>
              <a:t>Aguinaldo: se le otorga </a:t>
            </a:r>
            <a:r>
              <a:rPr lang="es-ES" sz="2200" dirty="0"/>
              <a:t>ya que cumple de manera habitual su servicio quienes ya han cumplido 1 año de servicio se lo otorgaremos al fin de año dentro del mes de diciembre.</a:t>
            </a:r>
            <a:endParaRPr lang="es-MX" sz="2200" b="1" dirty="0"/>
          </a:p>
          <a:p>
            <a:pPr lvl="0"/>
            <a:r>
              <a:rPr lang="es-MX" sz="2200" dirty="0"/>
              <a:t>Vivienda: se le otorgaría a aquellos trabajadores que ya tienen más antigüedad en nuestra empresa</a:t>
            </a:r>
            <a:endParaRPr lang="es-MX" sz="2200" b="1" dirty="0"/>
          </a:p>
          <a:p>
            <a:pPr lvl="0"/>
            <a:r>
              <a:rPr lang="es-MX" sz="2200" dirty="0"/>
              <a:t>Transporte: se le otorgaría para facilitarle trasladarse de su casa a la empresa</a:t>
            </a:r>
            <a:endParaRPr lang="es-MX" sz="2200" b="1" dirty="0"/>
          </a:p>
          <a:p>
            <a:pPr lvl="0"/>
            <a:r>
              <a:rPr lang="es-MX" sz="2200" dirty="0"/>
              <a:t>Seguro de vida: se le otorgaría para aquellos que dependen del trabajador en caso de que el trabajador llegara a faltar. </a:t>
            </a:r>
            <a:endParaRPr lang="es-MX" sz="2200" b="1" dirty="0"/>
          </a:p>
          <a:p>
            <a:pPr lvl="0"/>
            <a:r>
              <a:rPr lang="es-MX" sz="2200" dirty="0"/>
              <a:t>Alimentación: se le otorgaría para sustentar su gasto y el consumo de él y su familia.</a:t>
            </a:r>
            <a:endParaRPr lang="es-MX" sz="2200" b="1" dirty="0"/>
          </a:p>
          <a:p>
            <a:pPr lvl="0"/>
            <a:r>
              <a:rPr lang="es-MX" sz="2200" dirty="0"/>
              <a:t>Fondos de ahorro: se le otorgaría de manera voluntaria </a:t>
            </a:r>
            <a:endParaRPr lang="es-MX" sz="2200" b="1" dirty="0"/>
          </a:p>
          <a:p>
            <a:pPr lvl="0"/>
            <a:r>
              <a:rPr lang="es-MX" sz="2200" dirty="0"/>
              <a:t>Asistencia médica hospitalaria: se le otorgaría para el cuidado de su bienestar dentro de nuestra empresa</a:t>
            </a:r>
            <a:endParaRPr lang="es-MX" sz="2200" b="1" dirty="0"/>
          </a:p>
          <a:p>
            <a:r>
              <a:rPr lang="es-MX" sz="2200" dirty="0"/>
              <a:t> </a:t>
            </a:r>
            <a:endParaRPr lang="es-MX" sz="2200" b="1" dirty="0"/>
          </a:p>
          <a:p>
            <a:pPr lvl="0"/>
            <a:r>
              <a:rPr lang="es-MX" sz="2200" dirty="0"/>
              <a:t>Servicio de café: se le otorgaría en tiempos de descanso </a:t>
            </a:r>
            <a:endParaRPr lang="es-MX" sz="2200" b="1" dirty="0"/>
          </a:p>
          <a:p>
            <a:pPr lvl="0"/>
            <a:r>
              <a:rPr lang="es-MX" sz="2200" dirty="0"/>
              <a:t>Áreas determinadas para el momento de descanso en el trabajo</a:t>
            </a:r>
            <a:endParaRPr lang="es-MX" sz="2200" b="1" dirty="0"/>
          </a:p>
          <a:p>
            <a:pPr lvl="0"/>
            <a:r>
              <a:rPr lang="es-MX" sz="2200" dirty="0"/>
              <a:t>Guarderías: para aquellos trabajadores que tienen a su custodia hijos pequeños </a:t>
            </a:r>
            <a:endParaRPr lang="es-MX" sz="2200" b="1" dirty="0"/>
          </a:p>
          <a:p>
            <a:r>
              <a:rPr lang="es-MX" dirty="0"/>
              <a:t> </a:t>
            </a:r>
            <a:endParaRPr lang="es-MX" b="1" dirty="0"/>
          </a:p>
          <a:p>
            <a:endParaRPr lang="es-MX" b="1" dirty="0"/>
          </a:p>
          <a:p>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129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311669"/>
            <a:ext cx="11353800" cy="6675120"/>
          </a:xfrm>
        </p:spPr>
        <p:txBody>
          <a:bodyPr>
            <a:normAutofit fontScale="85000" lnSpcReduction="10000"/>
          </a:bodyPr>
          <a:lstStyle/>
          <a:p>
            <a:pPr marL="0" lvl="0" indent="0">
              <a:buNone/>
            </a:pPr>
            <a:r>
              <a:rPr lang="es-MX" b="1" dirty="0" smtClean="0"/>
              <a:t>6. AREA </a:t>
            </a:r>
            <a:r>
              <a:rPr lang="es-MX" b="1" dirty="0"/>
              <a:t>GERENCIAL.</a:t>
            </a:r>
            <a:endParaRPr lang="es-MX" dirty="0"/>
          </a:p>
          <a:p>
            <a:pPr marL="0" lvl="0" indent="0">
              <a:buNone/>
            </a:pPr>
            <a:r>
              <a:rPr lang="es-MX" dirty="0"/>
              <a:t>6.1 PRESTACIONES DE LEY. </a:t>
            </a:r>
          </a:p>
          <a:p>
            <a:pPr marL="0" indent="0">
              <a:buNone/>
            </a:pPr>
            <a:r>
              <a:rPr lang="es-MX" dirty="0"/>
              <a:t>Prestaciones en Acciones </a:t>
            </a:r>
          </a:p>
          <a:p>
            <a:pPr marL="0" indent="0">
              <a:buNone/>
            </a:pPr>
            <a:r>
              <a:rPr lang="es-MX" dirty="0"/>
              <a:t>a) Plan de Opciones en Acciones. Este tipo de planes, consiste en otorgar a los trabajadores el derecho (no es una obligación), de adquirir un número determinado de acciones de la empresa que las emite a un precio acordado o determinado (puede ser el valor de mercado al momento de otorgar la opción),</a:t>
            </a:r>
          </a:p>
          <a:p>
            <a:pPr marL="0" indent="0">
              <a:buNone/>
            </a:pPr>
            <a:r>
              <a:rPr lang="es-MX" dirty="0"/>
              <a:t>b) Bono Extraordinario o de Compensación en Acciones. </a:t>
            </a:r>
          </a:p>
          <a:p>
            <a:pPr marL="0" indent="0">
              <a:buNone/>
            </a:pPr>
            <a:r>
              <a:rPr lang="es-MX" dirty="0"/>
              <a:t>Esta prestación en especie, es producto de un bono extraordinario o de una compensación que el propio ejecutivo que cumple con ciertos requisitos recibe de la empresa emisora de las acciones, o de la empresa para la que trabaja, aunque las acciones fueran emitidas por otra entidad del mismo grupo de empresas; es decir, de alguna empresa identificada como parte relacionada de la que actúa como patrón del ejecutivo.</a:t>
            </a:r>
          </a:p>
          <a:p>
            <a:pPr marL="0" indent="0">
              <a:buNone/>
            </a:pPr>
            <a:r>
              <a:rPr lang="es-MX" dirty="0"/>
              <a:t>Prestaciones en Automóviles</a:t>
            </a:r>
          </a:p>
          <a:p>
            <a:pPr marL="0" indent="0">
              <a:buNone/>
            </a:pPr>
            <a:r>
              <a:rPr lang="es-MX" dirty="0"/>
              <a:t>Dentro de las Prestaciones adicionales que se otorgan a los ejecutivos, también se encuentran los de automóviles y para proporcionarlos, la empresa cuenta con las alternativas para adquirirlos por la vía directa, por el arrendamiento financiero y por el esquema de arrendamiento puro</a:t>
            </a:r>
          </a:p>
          <a:p>
            <a:pPr marL="0" indent="0">
              <a:buNone/>
            </a:pPr>
            <a:r>
              <a:rPr lang="es-MX" dirty="0"/>
              <a:t> </a:t>
            </a:r>
          </a:p>
          <a:p>
            <a:pPr marL="0" indent="0">
              <a:buNone/>
            </a:pPr>
            <a:r>
              <a:rPr lang="es-MX" dirty="0"/>
              <a:t>Plan de Prestaciones para apoyo a la Salud</a:t>
            </a:r>
          </a:p>
          <a:p>
            <a:pPr marL="0" indent="0">
              <a:buNone/>
            </a:pPr>
            <a:r>
              <a:rPr lang="es-MX" dirty="0"/>
              <a:t>Los ejecutivos de una empresa pueden percibir como parte de sus prestaciones, los apoyos para la salud, entre los que se encuentran, el seguro de gastos médicos mayores, los seguros de vida y los pagos para clubes deportivos.</a:t>
            </a:r>
          </a:p>
          <a:p>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455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60020" y="182880"/>
            <a:ext cx="11193780" cy="6675120"/>
          </a:xfrm>
        </p:spPr>
        <p:txBody>
          <a:bodyPr>
            <a:normAutofit fontScale="92500" lnSpcReduction="20000"/>
          </a:bodyPr>
          <a:lstStyle/>
          <a:p>
            <a:pPr marL="0" lvl="0" indent="0">
              <a:buNone/>
            </a:pPr>
            <a:r>
              <a:rPr lang="es-MX" dirty="0"/>
              <a:t>6.2 </a:t>
            </a:r>
            <a:r>
              <a:rPr lang="es-MX" dirty="0" smtClean="0"/>
              <a:t>compensaciones para gerentes.</a:t>
            </a:r>
            <a:endParaRPr lang="es-MX" dirty="0" smtClean="0"/>
          </a:p>
          <a:p>
            <a:pPr marL="0" lvl="0" indent="0">
              <a:buNone/>
            </a:pPr>
            <a:r>
              <a:rPr lang="es-MX" dirty="0" smtClean="0"/>
              <a:t> Dentro </a:t>
            </a:r>
            <a:r>
              <a:rPr lang="es-MX" dirty="0"/>
              <a:t>de las compensaciones se incluyen:</a:t>
            </a:r>
            <a:endParaRPr lang="es-MX" b="1" dirty="0"/>
          </a:p>
          <a:p>
            <a:pPr marL="0" lvl="0" indent="0">
              <a:buNone/>
            </a:pPr>
            <a:endParaRPr lang="es-MX" b="1" dirty="0"/>
          </a:p>
          <a:p>
            <a:pPr lvl="0"/>
            <a:r>
              <a:rPr lang="es-MX" dirty="0" smtClean="0"/>
              <a:t>Viáticos</a:t>
            </a:r>
            <a:endParaRPr lang="es-MX" b="1" dirty="0"/>
          </a:p>
          <a:p>
            <a:pPr lvl="0"/>
            <a:r>
              <a:rPr lang="es-MX" dirty="0"/>
              <a:t>Incentivos como los premios</a:t>
            </a:r>
            <a:endParaRPr lang="es-MX" b="1" dirty="0"/>
          </a:p>
          <a:p>
            <a:pPr lvl="0"/>
            <a:r>
              <a:rPr lang="es-MX" dirty="0"/>
              <a:t>Gratificaciones</a:t>
            </a:r>
            <a:endParaRPr lang="es-MX" b="1" dirty="0"/>
          </a:p>
          <a:p>
            <a:pPr marL="0" indent="0">
              <a:buNone/>
            </a:pPr>
            <a:r>
              <a:rPr lang="es-MX" dirty="0"/>
              <a:t> </a:t>
            </a:r>
            <a:endParaRPr lang="es-MX" dirty="0" smtClean="0"/>
          </a:p>
          <a:p>
            <a:pPr lvl="0"/>
            <a:r>
              <a:rPr lang="es-MX" dirty="0"/>
              <a:t>Seguro de vida: se le otorgaría si el trabajador llega a faltar y de él dependen otras personas como sus hijos u otros familiares. </a:t>
            </a:r>
            <a:endParaRPr lang="es-MX" b="1" dirty="0"/>
          </a:p>
          <a:p>
            <a:pPr lvl="0"/>
            <a:r>
              <a:rPr lang="es-MX" dirty="0" smtClean="0"/>
              <a:t>Alimentación </a:t>
            </a:r>
            <a:r>
              <a:rPr lang="es-MX" dirty="0"/>
              <a:t>.para sustentar su gasto tanto del trabajador como de su familia</a:t>
            </a:r>
            <a:endParaRPr lang="es-MX" b="1" dirty="0"/>
          </a:p>
          <a:p>
            <a:pPr lvl="0"/>
            <a:r>
              <a:rPr lang="es-MX" dirty="0"/>
              <a:t>Fondos de ahorro: se le otorgaría para proteger su dinero.</a:t>
            </a:r>
            <a:endParaRPr lang="es-MX" b="1" dirty="0"/>
          </a:p>
          <a:p>
            <a:pPr lvl="0"/>
            <a:r>
              <a:rPr lang="es-MX" dirty="0"/>
              <a:t>Asistencia médica hospitalaria: se le otorgaría para cualquier urgencia o situación de salud que se le ofrezca o requiera el trabajador</a:t>
            </a:r>
            <a:endParaRPr lang="es-MX" b="1" dirty="0"/>
          </a:p>
          <a:p>
            <a:r>
              <a:rPr lang="es-MX" dirty="0"/>
              <a:t> </a:t>
            </a:r>
            <a:endParaRPr lang="es-MX" b="1" dirty="0"/>
          </a:p>
          <a:p>
            <a:pPr lvl="0"/>
            <a:r>
              <a:rPr lang="es-MX" dirty="0"/>
              <a:t>Servicio de café: se le otorgaría para sentirse a gusto en su hora de descanso </a:t>
            </a:r>
            <a:endParaRPr lang="es-MX" b="1" dirty="0"/>
          </a:p>
          <a:p>
            <a:pPr lvl="0"/>
            <a:r>
              <a:rPr lang="es-MX" dirty="0"/>
              <a:t>Áreas determinadas para el momento de descanso en el </a:t>
            </a:r>
            <a:r>
              <a:rPr lang="es-MX" dirty="0" smtClean="0"/>
              <a:t>trabajo: se </a:t>
            </a:r>
            <a:r>
              <a:rPr lang="es-MX" dirty="0"/>
              <a:t>le otorgaran áreas de relajamiento y cómodas para que se </a:t>
            </a:r>
            <a:r>
              <a:rPr lang="es-MX" dirty="0" smtClean="0"/>
              <a:t>sientan </a:t>
            </a:r>
            <a:r>
              <a:rPr lang="es-MX" dirty="0"/>
              <a:t>a gusto </a:t>
            </a:r>
            <a:r>
              <a:rPr lang="es-MX" dirty="0" smtClean="0"/>
              <a:t>y se </a:t>
            </a:r>
            <a:r>
              <a:rPr lang="es-MX" dirty="0" err="1" smtClean="0"/>
              <a:t>desestresen</a:t>
            </a:r>
            <a:r>
              <a:rPr lang="es-MX" dirty="0" smtClean="0"/>
              <a:t>.</a:t>
            </a:r>
            <a:endParaRPr lang="es-MX" b="1" dirty="0"/>
          </a:p>
          <a:p>
            <a:pPr lvl="0"/>
            <a:r>
              <a:rPr lang="es-MX" dirty="0"/>
              <a:t>Actividades deportivas: se le otorgaran juegos, canchas </a:t>
            </a:r>
            <a:r>
              <a:rPr lang="es-MX" dirty="0" err="1"/>
              <a:t>etc</a:t>
            </a:r>
            <a:r>
              <a:rPr lang="es-MX" dirty="0"/>
              <a:t> para su recreación en tiempos libres.</a:t>
            </a:r>
            <a:endParaRPr lang="es-MX" b="1" dirty="0"/>
          </a:p>
          <a:p>
            <a:pPr lvl="0"/>
            <a:r>
              <a:rPr lang="es-MX" dirty="0"/>
              <a:t>Guarderías: se le otorgaran a los trabajadores que tengan a su custodia hijos pequeños.</a:t>
            </a:r>
            <a:endParaRPr lang="es-MX" b="1" dirty="0"/>
          </a:p>
          <a:p>
            <a:pPr marL="514350" indent="-514350">
              <a:buFont typeface="+mj-lt"/>
              <a:buAutoNum type="arabicPeriod"/>
            </a:pPr>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5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4546" y="727621"/>
            <a:ext cx="11125200" cy="5925503"/>
          </a:xfrm>
        </p:spPr>
        <p:txBody>
          <a:bodyPr>
            <a:normAutofit fontScale="92500" lnSpcReduction="20000"/>
          </a:bodyPr>
          <a:lstStyle/>
          <a:p>
            <a:pPr marL="0" lvl="0" indent="0">
              <a:buNone/>
            </a:pPr>
            <a:r>
              <a:rPr lang="es-MX" b="1" dirty="0"/>
              <a:t>6.3 COMPENSACIONES. </a:t>
            </a:r>
          </a:p>
          <a:p>
            <a:pPr marL="0" indent="0">
              <a:buNone/>
            </a:pPr>
            <a:r>
              <a:rPr lang="es-MX" dirty="0"/>
              <a:t>Plan de incentivos por grupo o equipo</a:t>
            </a:r>
          </a:p>
          <a:p>
            <a:pPr marL="0" indent="0">
              <a:buNone/>
            </a:pPr>
            <a:r>
              <a:rPr lang="es-MX" dirty="0"/>
              <a:t>Determinar las normas de trabajo para cada miembro del grupo y llevar un registro de la producción de cada uno de ellos.</a:t>
            </a:r>
          </a:p>
          <a:p>
            <a:pPr marL="0" indent="0">
              <a:buNone/>
            </a:pPr>
            <a:r>
              <a:rPr lang="es-MX" dirty="0"/>
              <a:t>Establecer un criterio de producción basado en los resultados finales de los grupos en su conjunto</a:t>
            </a:r>
          </a:p>
          <a:p>
            <a:pPr marL="0" indent="0">
              <a:buNone/>
            </a:pPr>
            <a:r>
              <a:rPr lang="es-MX" dirty="0"/>
              <a:t>El incentivo de grupo se puede determinar según las metas establecidas</a:t>
            </a:r>
          </a:p>
          <a:p>
            <a:pPr marL="0" indent="0">
              <a:buNone/>
            </a:pPr>
            <a:r>
              <a:rPr lang="es-MX" dirty="0"/>
              <a:t>Incentivos para gerentes y ejecutivos</a:t>
            </a:r>
          </a:p>
          <a:p>
            <a:pPr marL="0" indent="0">
              <a:buNone/>
            </a:pPr>
            <a:r>
              <a:rPr lang="es-MX" dirty="0"/>
              <a:t>Para lograr una productividad laboral mayor y eficaz por el cumplimiento para conservar a los más competentes se tomará en cuenta; los incentivos a corto plazo: el bono anual</a:t>
            </a:r>
          </a:p>
          <a:p>
            <a:pPr marL="0" indent="0">
              <a:buNone/>
            </a:pPr>
            <a:r>
              <a:rPr lang="es-MX" dirty="0"/>
              <a:t>La cual existen tres cuestiones básicas que se deben considerar al otorgar incentivos a corto plazo: la elegibilidad, el tamaño del fondo y los premios individuales. </a:t>
            </a:r>
          </a:p>
          <a:p>
            <a:pPr marL="0" indent="0">
              <a:buNone/>
            </a:pPr>
            <a:r>
              <a:rPr lang="es-MX" dirty="0"/>
              <a:t>Por la cual optaremos por la de premios individuales se establece una meta para el bono (así como un bono máximo, tal vez del doble del bono meta) para cada uno de los puestos que puedan ser elegidos. De este modo, el premio refleja el desempeño real del empleado. La compañía calcula calificaciones de desempeño para cada gerente y estimados preliminares del bono total, además de que compara el monto total de dinero requerido con el fondo disponible para los bonos.</a:t>
            </a:r>
          </a:p>
          <a:p>
            <a:pPr marL="0" indent="0">
              <a:buNone/>
            </a:pPr>
            <a:r>
              <a:rPr lang="es-MX" b="1" dirty="0"/>
              <a:t> </a:t>
            </a:r>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12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6451" y="621130"/>
            <a:ext cx="11014166" cy="5967957"/>
          </a:xfrm>
        </p:spPr>
        <p:txBody>
          <a:bodyPr>
            <a:normAutofit fontScale="92500" lnSpcReduction="10000"/>
          </a:bodyPr>
          <a:lstStyle/>
          <a:p>
            <a:pPr marL="0" lvl="0" indent="0">
              <a:buNone/>
            </a:pPr>
            <a:r>
              <a:rPr lang="es-MX" b="1" dirty="0" smtClean="0"/>
              <a:t>7. AREA </a:t>
            </a:r>
            <a:r>
              <a:rPr lang="es-MX" b="1" dirty="0"/>
              <a:t>OPERATIVA.</a:t>
            </a:r>
            <a:endParaRPr lang="es-MX" dirty="0"/>
          </a:p>
          <a:p>
            <a:pPr marL="0" lvl="0" indent="0">
              <a:buNone/>
            </a:pPr>
            <a:r>
              <a:rPr lang="es-MX" dirty="0"/>
              <a:t>7.1 PRESTACIONES DE LEY. </a:t>
            </a:r>
          </a:p>
          <a:p>
            <a:pPr marL="514350" lvl="0" indent="-514350">
              <a:buFont typeface="+mj-lt"/>
              <a:buAutoNum type="arabicPeriod"/>
            </a:pPr>
            <a:r>
              <a:rPr lang="es-MX" b="1" dirty="0"/>
              <a:t>Aguinaldo:</a:t>
            </a:r>
            <a:r>
              <a:rPr lang="es-MX" dirty="0"/>
              <a:t> Se paga en diciembre a trabajadores, aunque no hayan laborado el año completo. Debe ser un pago anual equivalente a 15 días de salario por lo menos otorgado antes del 20 de </a:t>
            </a:r>
            <a:r>
              <a:rPr lang="es-MX" dirty="0" smtClean="0"/>
              <a:t>diciembre.</a:t>
            </a:r>
          </a:p>
          <a:p>
            <a:pPr marL="514350" lvl="0" indent="-514350">
              <a:buFont typeface="+mj-lt"/>
              <a:buAutoNum type="arabicPeriod"/>
            </a:pPr>
            <a:r>
              <a:rPr lang="es-MX" b="1" dirty="0" smtClean="0"/>
              <a:t>Día </a:t>
            </a:r>
            <a:r>
              <a:rPr lang="es-MX" b="1" dirty="0"/>
              <a:t>de descanso semanal:</a:t>
            </a:r>
            <a:r>
              <a:rPr lang="es-MX" dirty="0"/>
              <a:t> Derecho que tiene el trabajador a disfrutar de un día de descanso por cada seis laborados. Día de descanso obligatorio, derecho que tiene el trabajador a disfrutar conforme al calendario que establece la ley durante todo el año. En caso de laborar los días de descanso determinados, estos son doblemente pagados independientemente del salario que le corresponda.</a:t>
            </a:r>
          </a:p>
          <a:p>
            <a:pPr marL="514350" lvl="0" indent="-514350">
              <a:buFont typeface="+mj-lt"/>
              <a:buAutoNum type="arabicPeriod"/>
            </a:pPr>
            <a:r>
              <a:rPr lang="es-MX" b="1" dirty="0"/>
              <a:t>Licencia de maternidad:</a:t>
            </a:r>
            <a:r>
              <a:rPr lang="es-MX" dirty="0"/>
              <a:t> derecho que tienen las mujeres trabajadoras seis semanas antes y después del parto para no asistir a sus labores. En caso de que los hijos hayan nacido con cualquier tipo de discapacidad o requieran atención médica hospitalaria, el descanso postnatal podrá ser de hasta ocho semanas, previa presentación del certificado correspondiente.</a:t>
            </a:r>
          </a:p>
          <a:p>
            <a:pPr marL="514350" indent="-514350">
              <a:buFont typeface="+mj-lt"/>
              <a:buAutoNum type="arabicPeriod"/>
            </a:pPr>
            <a:r>
              <a:rPr lang="es-MX" b="1" dirty="0" smtClean="0"/>
              <a:t>Periodo </a:t>
            </a:r>
            <a:r>
              <a:rPr lang="es-MX" b="1" dirty="0"/>
              <a:t>de lactancia:</a:t>
            </a:r>
            <a:r>
              <a:rPr lang="es-MX" dirty="0"/>
              <a:t> Dos reposos extraordinarios por día de media hora en un lugar designado por la empresa durante el cual las madres tienen derecho a reposo para alimentar a sus hijos después del nacimiento. </a:t>
            </a:r>
            <a:r>
              <a:rPr lang="es-MX" dirty="0" smtClean="0"/>
              <a:t>También puede ser un acuerdo con el patrón para reducir una hora su jornada de trabajo.</a:t>
            </a:r>
          </a:p>
          <a:p>
            <a:pPr marL="514350" indent="-514350">
              <a:buFont typeface="+mj-lt"/>
              <a:buAutoNum type="arabicPeriod"/>
            </a:pPr>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804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1380728"/>
            <a:ext cx="11262360" cy="5876517"/>
          </a:xfrm>
        </p:spPr>
        <p:txBody>
          <a:bodyPr>
            <a:noAutofit/>
          </a:bodyPr>
          <a:lstStyle/>
          <a:p>
            <a:pPr lvl="0" algn="just"/>
            <a:r>
              <a:rPr lang="es-MX" sz="1600" b="1" dirty="0" smtClean="0"/>
              <a:t>Licencia </a:t>
            </a:r>
            <a:r>
              <a:rPr lang="es-MX" sz="1600" b="1" dirty="0"/>
              <a:t>de paternidad:</a:t>
            </a:r>
            <a:r>
              <a:rPr lang="es-MX" sz="1600" dirty="0"/>
              <a:t> Permiso que tienen los hombres trabajadores para no asistir durante cinco días laborales al desempeño de sus labores por el nacimiento de su hijo o en el caso de la adopción de un infante.  </a:t>
            </a:r>
          </a:p>
          <a:p>
            <a:pPr lvl="0" algn="just"/>
            <a:r>
              <a:rPr lang="es-MX" sz="1600" b="1" dirty="0"/>
              <a:t>Prima de antigüedad:</a:t>
            </a:r>
            <a:r>
              <a:rPr lang="es-MX" sz="1600" dirty="0"/>
              <a:t> Pago adicional en el importe de 12 días de salario por cada año de servicio. En el caso de no laborar el año completo, se pagará parte proporcional según el tiempo trabajado. El trabajador debe recibirlo cuando se separe voluntariamente de su empleo, siempre que haya laborado 15 años o más. De igual forma trabajador que decida separarse por causa justificada generada por el patrón, el colaborador que sea separado sin causa justificada por su patrón (despido injustificado), el que sea separado por causa justificada generada por él mismo y en caso de muerte del trabajador, se paga a sus beneficiarios. </a:t>
            </a:r>
            <a:endParaRPr lang="es-MX" sz="1600" dirty="0" smtClean="0"/>
          </a:p>
          <a:p>
            <a:pPr algn="just"/>
            <a:r>
              <a:rPr lang="es-MX" sz="1600" b="1" dirty="0"/>
              <a:t>Prestaciones por renuncia:</a:t>
            </a:r>
            <a:r>
              <a:rPr lang="es-MX" sz="1600" dirty="0"/>
              <a:t> Salarios, aguinaldo, vacaciones, prima vacacional, utilidades, prima de antigüedad por 15 años o más se otorgarán al trabajador que da voluntariamente terminada su relación de trabajo.</a:t>
            </a:r>
          </a:p>
          <a:p>
            <a:pPr algn="just"/>
            <a:r>
              <a:rPr lang="es-MX" sz="1600" b="1" dirty="0"/>
              <a:t>Prima dominical:</a:t>
            </a:r>
            <a:r>
              <a:rPr lang="es-MX" sz="1600" dirty="0"/>
              <a:t> Monto 25% adicional sobre el salario base que paga el patrón a su trabajador por laborar habitualmente el domingo, cuando tenga como descanso cualquier otro día de la semana.</a:t>
            </a:r>
          </a:p>
          <a:p>
            <a:pPr lvl="0" algn="just"/>
            <a:endParaRPr lang="es-MX" sz="1600" dirty="0" smtClean="0"/>
          </a:p>
          <a:p>
            <a:pPr lvl="0" algn="just"/>
            <a:endParaRPr lang="es-MX" sz="1600" dirty="0" smtClean="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665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2069" y="326571"/>
            <a:ext cx="11131731" cy="5850392"/>
          </a:xfrm>
        </p:spPr>
        <p:txBody>
          <a:bodyPr>
            <a:normAutofit fontScale="85000" lnSpcReduction="20000"/>
          </a:bodyPr>
          <a:lstStyle/>
          <a:p>
            <a:pPr lvl="0">
              <a:buFont typeface="Wingdings" panose="05000000000000000000" pitchFamily="2" charset="2"/>
              <a:buChar char="v"/>
            </a:pPr>
            <a:r>
              <a:rPr lang="es-MX" dirty="0"/>
              <a:t>7.2 </a:t>
            </a:r>
            <a:r>
              <a:rPr lang="es-MX" dirty="0" smtClean="0"/>
              <a:t>INCENTIVOS PARA OPERATIVOS.</a:t>
            </a:r>
            <a:endParaRPr lang="es-MX" dirty="0"/>
          </a:p>
          <a:p>
            <a:pPr>
              <a:buFont typeface="Wingdings" panose="05000000000000000000" pitchFamily="2" charset="2"/>
              <a:buChar char="v"/>
            </a:pPr>
            <a:r>
              <a:rPr lang="es-MX" dirty="0"/>
              <a:t>Dentro de las compensaciones se incluyen:</a:t>
            </a:r>
            <a:endParaRPr lang="es-MX" b="1" dirty="0"/>
          </a:p>
          <a:p>
            <a:pPr lvl="0">
              <a:buFont typeface="Wingdings" panose="05000000000000000000" pitchFamily="2" charset="2"/>
              <a:buChar char="v"/>
            </a:pPr>
            <a:r>
              <a:rPr lang="es-MX" dirty="0" smtClean="0"/>
              <a:t>Viáticos</a:t>
            </a:r>
            <a:endParaRPr lang="es-MX" b="1" dirty="0"/>
          </a:p>
          <a:p>
            <a:pPr lvl="0">
              <a:buFont typeface="Wingdings" panose="05000000000000000000" pitchFamily="2" charset="2"/>
              <a:buChar char="v"/>
            </a:pPr>
            <a:r>
              <a:rPr lang="es-MX" dirty="0" smtClean="0"/>
              <a:t>Incentivos </a:t>
            </a:r>
            <a:r>
              <a:rPr lang="es-MX" dirty="0"/>
              <a:t>como los premios</a:t>
            </a:r>
            <a:endParaRPr lang="es-MX" b="1" dirty="0"/>
          </a:p>
          <a:p>
            <a:pPr lvl="0">
              <a:buFont typeface="Wingdings" panose="05000000000000000000" pitchFamily="2" charset="2"/>
              <a:buChar char="v"/>
            </a:pPr>
            <a:r>
              <a:rPr lang="es-MX" dirty="0"/>
              <a:t>Gratificaciones</a:t>
            </a:r>
            <a:endParaRPr lang="es-MX" b="1" dirty="0"/>
          </a:p>
          <a:p>
            <a:pPr lvl="0">
              <a:buFont typeface="Wingdings" panose="05000000000000000000" pitchFamily="2" charset="2"/>
              <a:buChar char="v"/>
            </a:pPr>
            <a:r>
              <a:rPr lang="es-MX" dirty="0"/>
              <a:t>Horas extras: se le otorgara una aportación monetaria por trabajar horas extras en nuestra empresa.</a:t>
            </a:r>
            <a:endParaRPr lang="es-MX" b="1" dirty="0"/>
          </a:p>
          <a:p>
            <a:pPr lvl="0">
              <a:buFont typeface="Wingdings" panose="05000000000000000000" pitchFamily="2" charset="2"/>
              <a:buChar char="v"/>
            </a:pPr>
            <a:r>
              <a:rPr lang="es-MX" dirty="0"/>
              <a:t>Alimentación: se le otorgaría para que alimente a su familia y a </a:t>
            </a:r>
            <a:r>
              <a:rPr lang="es-MX" dirty="0"/>
              <a:t>é</a:t>
            </a:r>
            <a:r>
              <a:rPr lang="es-MX" dirty="0" smtClean="0"/>
              <a:t>l </a:t>
            </a:r>
            <a:r>
              <a:rPr lang="es-MX" dirty="0"/>
              <a:t>mismo.</a:t>
            </a:r>
            <a:endParaRPr lang="es-MX" b="1" dirty="0"/>
          </a:p>
          <a:p>
            <a:pPr lvl="0">
              <a:buFont typeface="Wingdings" panose="05000000000000000000" pitchFamily="2" charset="2"/>
              <a:buChar char="v"/>
            </a:pPr>
            <a:r>
              <a:rPr lang="es-MX" dirty="0"/>
              <a:t>Fondos de ahorro: se le otorgaría para que el trabajador tenga la confianza o posibilidad de poder guardar o invertir su </a:t>
            </a:r>
            <a:r>
              <a:rPr lang="es-MX" dirty="0" smtClean="0"/>
              <a:t>dinero si él lo requiere.</a:t>
            </a:r>
            <a:endParaRPr lang="es-MX" b="1" dirty="0"/>
          </a:p>
          <a:p>
            <a:pPr lvl="0">
              <a:buFont typeface="Wingdings" panose="05000000000000000000" pitchFamily="2" charset="2"/>
              <a:buChar char="v"/>
            </a:pPr>
            <a:r>
              <a:rPr lang="es-MX" dirty="0"/>
              <a:t>Asistencia médica hospitalaria: otorgado para cualquier urgencia inesperada o cuando el trabajador la requiera </a:t>
            </a:r>
            <a:endParaRPr lang="es-MX" b="1" dirty="0"/>
          </a:p>
          <a:p>
            <a:pPr lvl="0">
              <a:buFont typeface="Wingdings" panose="05000000000000000000" pitchFamily="2" charset="2"/>
              <a:buChar char="v"/>
            </a:pPr>
            <a:r>
              <a:rPr lang="es-MX" dirty="0"/>
              <a:t>Licencia por enfermedad o incapacidad: se le otorgara cuando por algún motivo haya sufrido un accidente en nuestra área de producción.</a:t>
            </a:r>
            <a:endParaRPr lang="es-MX" b="1" dirty="0"/>
          </a:p>
          <a:p>
            <a:pPr lvl="0">
              <a:buFont typeface="Wingdings" panose="05000000000000000000" pitchFamily="2" charset="2"/>
              <a:buChar char="v"/>
            </a:pPr>
            <a:r>
              <a:rPr lang="es-MX" dirty="0"/>
              <a:t>Días económicos: se le otorgaría cada año para que el trabajador lo goce conforme lo marque la ley</a:t>
            </a:r>
            <a:endParaRPr lang="es-MX" b="1" dirty="0"/>
          </a:p>
          <a:p>
            <a:pPr lvl="0">
              <a:buFont typeface="Wingdings" panose="05000000000000000000" pitchFamily="2" charset="2"/>
              <a:buChar char="v"/>
            </a:pPr>
            <a:r>
              <a:rPr lang="es-MX" dirty="0"/>
              <a:t>Servicio de café: se le otorgaría para el momento de relajamiento que él tenga o se le asigne en la empresa</a:t>
            </a:r>
            <a:endParaRPr lang="es-MX" b="1" dirty="0"/>
          </a:p>
          <a:p>
            <a:pPr lvl="0">
              <a:buFont typeface="Wingdings" panose="05000000000000000000" pitchFamily="2" charset="2"/>
              <a:buChar char="v"/>
            </a:pPr>
            <a:r>
              <a:rPr lang="es-MX" dirty="0"/>
              <a:t>Áreas determinadas para el momento de descanso en el trabajo: se le otorgaría para momentos indicados de hora de relajamiento o descanso donde el trabajador necesita estar en un lugar tranquilo o que se sienta a gusto.</a:t>
            </a:r>
            <a:endParaRPr lang="es-MX" b="1" dirty="0"/>
          </a:p>
          <a:p>
            <a:pPr>
              <a:buFont typeface="Wingdings" panose="05000000000000000000" pitchFamily="2" charset="2"/>
              <a:buChar char="v"/>
            </a:pPr>
            <a:endParaRPr lang="es-MX" dirty="0"/>
          </a:p>
          <a:p>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9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55320" y="532401"/>
            <a:ext cx="10515600" cy="4901747"/>
          </a:xfrm>
        </p:spPr>
        <p:txBody>
          <a:bodyPr>
            <a:normAutofit/>
          </a:bodyPr>
          <a:lstStyle/>
          <a:p>
            <a:pPr marL="0" indent="0">
              <a:buNone/>
            </a:pPr>
            <a:r>
              <a:rPr lang="es-MX" dirty="0"/>
              <a:t> </a:t>
            </a:r>
          </a:p>
          <a:p>
            <a:pPr marL="0" lvl="0" indent="0">
              <a:buNone/>
            </a:pPr>
            <a:r>
              <a:rPr lang="es-MX" dirty="0" smtClean="0"/>
              <a:t>7.3 </a:t>
            </a:r>
            <a:r>
              <a:rPr lang="es-MX" dirty="0"/>
              <a:t>COMPENSACIONES. </a:t>
            </a:r>
          </a:p>
          <a:p>
            <a:pPr marL="0" indent="0">
              <a:buNone/>
            </a:pPr>
            <a:r>
              <a:rPr lang="es-MX" dirty="0"/>
              <a:t>En el área operativa de la empresa Bambuyé se encontró más óptimo aplicar un Plan de compensaciones basado en el “Plan Improshare” el cual se llevará a cabo de la siguiente manera:</a:t>
            </a:r>
          </a:p>
          <a:p>
            <a:pPr marL="0" indent="0">
              <a:buNone/>
            </a:pPr>
            <a:r>
              <a:rPr lang="es-MX" dirty="0"/>
              <a:t>Los empleados ya cuentan con un sueldo fijo, pero de ahora en adelante se les pagara un 15% más, si logran producir un excedente del 20% en la producción, siempre y cuando lo producido sea de buena calidad y no excedan sus horas laborales. </a:t>
            </a:r>
          </a:p>
          <a:p>
            <a:pPr marL="0" indent="0">
              <a:buNone/>
            </a:pPr>
            <a:r>
              <a:rPr lang="es-MX" dirty="0"/>
              <a:t> </a:t>
            </a:r>
          </a:p>
          <a:p>
            <a:endParaRPr lang="es-MX" dirty="0"/>
          </a:p>
        </p:txBody>
      </p:sp>
      <p:pic>
        <p:nvPicPr>
          <p:cNvPr id="4" name="Picture 2" descr="C:\Users\armando\Documents\DOCUMENTOS DE BAMBUYÉ\lo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7493" y="0"/>
            <a:ext cx="1824507" cy="14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4434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94</TotalTime>
  <Words>1273</Words>
  <Application>Microsoft Office PowerPoint</Application>
  <PresentationFormat>Personalizado</PresentationFormat>
  <Paragraphs>165</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Sandra</dc:creator>
  <cp:lastModifiedBy>Rous</cp:lastModifiedBy>
  <cp:revision>12</cp:revision>
  <dcterms:created xsi:type="dcterms:W3CDTF">2016-11-07T15:46:14Z</dcterms:created>
  <dcterms:modified xsi:type="dcterms:W3CDTF">2016-11-07T17:38:29Z</dcterms:modified>
</cp:coreProperties>
</file>