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9/12/2016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9/12/2016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9/12/2016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9/12/2016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9/12/2016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9/12/2016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9/12/2016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9/12/2016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9/12/2016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9/12/2016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9/12/2016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9/12/2016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9/12/2016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9/12/2016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9/12/2016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9/12/2016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9/12/2016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9/12/2016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46278"/>
          </a:xfrm>
        </p:spPr>
        <p:txBody>
          <a:bodyPr>
            <a:normAutofit/>
          </a:bodyPr>
          <a:lstStyle/>
          <a:p>
            <a:pPr algn="ctr"/>
            <a:r>
              <a:rPr lang="es-MX" sz="9600" b="1" dirty="0"/>
              <a:t>I</a:t>
            </a:r>
            <a:r>
              <a:rPr lang="es-MX" sz="9600" b="1" dirty="0" smtClean="0"/>
              <a:t>mpacto </a:t>
            </a:r>
            <a:r>
              <a:rPr lang="es-MX" sz="9600" b="1" dirty="0"/>
              <a:t>económico en 2015 y panorama general</a:t>
            </a:r>
          </a:p>
        </p:txBody>
      </p:sp>
    </p:spTree>
    <p:extLst>
      <p:ext uri="{BB962C8B-B14F-4D97-AF65-F5344CB8AC3E}">
        <p14:creationId xmlns:p14="http://schemas.microsoft.com/office/powerpoint/2010/main" val="299928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6670" y="154546"/>
            <a:ext cx="10787129" cy="3915177"/>
          </a:xfrm>
        </p:spPr>
        <p:txBody>
          <a:bodyPr>
            <a:normAutofit/>
          </a:bodyPr>
          <a:lstStyle/>
          <a:p>
            <a:pPr algn="just"/>
            <a:r>
              <a:rPr lang="es-MX" b="1" dirty="0"/>
              <a:t>El año pasado, 41% de las organizaciones mexicanas experimentaron incrementos en sus negocios gracias a la situación económica y el reclutamiento excedió a los despidos en las compañías encuestadas. </a:t>
            </a:r>
          </a:p>
        </p:txBody>
      </p:sp>
    </p:spTree>
    <p:extLst>
      <p:ext uri="{BB962C8B-B14F-4D97-AF65-F5344CB8AC3E}">
        <p14:creationId xmlns:p14="http://schemas.microsoft.com/office/powerpoint/2010/main" val="118638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5815" t="17033" r="32018" b="42122"/>
          <a:stretch/>
        </p:blipFill>
        <p:spPr>
          <a:xfrm>
            <a:off x="1171978" y="386366"/>
            <a:ext cx="10689464" cy="557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0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6409" t="11752" r="33404" b="34551"/>
          <a:stretch/>
        </p:blipFill>
        <p:spPr>
          <a:xfrm>
            <a:off x="1223493" y="167425"/>
            <a:ext cx="10470524" cy="636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34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5617" t="18266" r="28355" b="21347"/>
          <a:stretch/>
        </p:blipFill>
        <p:spPr>
          <a:xfrm>
            <a:off x="1519707" y="450761"/>
            <a:ext cx="9208393" cy="623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28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5320" t="14216" r="27267" b="23284"/>
          <a:stretch/>
        </p:blipFill>
        <p:spPr>
          <a:xfrm>
            <a:off x="1068946" y="0"/>
            <a:ext cx="10522040" cy="673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1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5617" t="17385" r="30137" b="34023"/>
          <a:stretch/>
        </p:blipFill>
        <p:spPr>
          <a:xfrm>
            <a:off x="1481069" y="470078"/>
            <a:ext cx="9365324" cy="578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9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6904" t="32174" r="31127" b="26452"/>
          <a:stretch/>
        </p:blipFill>
        <p:spPr>
          <a:xfrm>
            <a:off x="1030309" y="669702"/>
            <a:ext cx="9968576" cy="552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26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6013" t="31646" r="35581" b="19762"/>
          <a:stretch/>
        </p:blipFill>
        <p:spPr>
          <a:xfrm>
            <a:off x="1468191" y="303383"/>
            <a:ext cx="8680361" cy="617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44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5419" t="12279" r="27663" b="42840"/>
          <a:stretch/>
        </p:blipFill>
        <p:spPr>
          <a:xfrm>
            <a:off x="412125" y="798490"/>
            <a:ext cx="11247735" cy="488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9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5717" t="31646" r="25386" b="31206"/>
          <a:stretch/>
        </p:blipFill>
        <p:spPr>
          <a:xfrm>
            <a:off x="759855" y="888643"/>
            <a:ext cx="10462893" cy="446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73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6014" t="35695" r="23803" b="24164"/>
          <a:stretch/>
        </p:blipFill>
        <p:spPr>
          <a:xfrm>
            <a:off x="244697" y="772732"/>
            <a:ext cx="11827725" cy="531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45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4133" t="29006" r="28058" b="33495"/>
          <a:stretch/>
        </p:blipFill>
        <p:spPr>
          <a:xfrm>
            <a:off x="540914" y="927279"/>
            <a:ext cx="11418844" cy="503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9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undidad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TM04033923[[fn=Profundidad]]</Template>
  <TotalTime>62</TotalTime>
  <Words>39</Words>
  <Application>Microsoft Office PowerPoint</Application>
  <PresentationFormat>Panorámica</PresentationFormat>
  <Paragraphs>2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Arial</vt:lpstr>
      <vt:lpstr>Corbel</vt:lpstr>
      <vt:lpstr>Profundidad</vt:lpstr>
      <vt:lpstr>Impacto económico en 2015 y panorama general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</dc:creator>
  <cp:lastModifiedBy>David</cp:lastModifiedBy>
  <cp:revision>5</cp:revision>
  <dcterms:created xsi:type="dcterms:W3CDTF">2016-09-12T15:34:47Z</dcterms:created>
  <dcterms:modified xsi:type="dcterms:W3CDTF">2016-09-12T16:37:20Z</dcterms:modified>
</cp:coreProperties>
</file>